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Lst>
  <p:sldIdLst>
    <p:sldId id="256" r:id="rId23"/>
    <p:sldId id="270" r:id="rId24"/>
    <p:sldId id="257" r:id="rId25"/>
    <p:sldId id="258" r:id="rId26"/>
    <p:sldId id="259" r:id="rId27"/>
    <p:sldId id="261" r:id="rId28"/>
    <p:sldId id="273" r:id="rId29"/>
    <p:sldId id="274" r:id="rId30"/>
    <p:sldId id="262" r:id="rId31"/>
    <p:sldId id="275" r:id="rId32"/>
    <p:sldId id="263" r:id="rId33"/>
    <p:sldId id="276" r:id="rId34"/>
    <p:sldId id="279" r:id="rId35"/>
    <p:sldId id="277" r:id="rId36"/>
    <p:sldId id="278" r:id="rId37"/>
    <p:sldId id="266" r:id="rId38"/>
    <p:sldId id="269" r:id="rId39"/>
  </p:sldIdLst>
  <p:sldSz cx="9144000" cy="5143500" type="screen16x9"/>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11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Master" Target="slideMasters/slideMaster3.xml"/><Relationship Id="rId39" Type="http://schemas.openxmlformats.org/officeDocument/2006/relationships/slide" Target="slides/slide17.xml"/><Relationship Id="rId38" Type="http://schemas.openxmlformats.org/officeDocument/2006/relationships/slide" Target="slides/slide16.xml"/><Relationship Id="rId37" Type="http://schemas.openxmlformats.org/officeDocument/2006/relationships/slide" Target="slides/slide15.xml"/><Relationship Id="rId36" Type="http://schemas.openxmlformats.org/officeDocument/2006/relationships/slide" Target="slides/slide14.xml"/><Relationship Id="rId35" Type="http://schemas.openxmlformats.org/officeDocument/2006/relationships/slide" Target="slides/slide13.xml"/><Relationship Id="rId34" Type="http://schemas.openxmlformats.org/officeDocument/2006/relationships/slide" Target="slides/slide12.xml"/><Relationship Id="rId33" Type="http://schemas.openxmlformats.org/officeDocument/2006/relationships/slide" Target="slides/slide11.xml"/><Relationship Id="rId32" Type="http://schemas.openxmlformats.org/officeDocument/2006/relationships/slide" Target="slides/slide10.xml"/><Relationship Id="rId31" Type="http://schemas.openxmlformats.org/officeDocument/2006/relationships/slide" Target="slides/slide9.xml"/><Relationship Id="rId30" Type="http://schemas.openxmlformats.org/officeDocument/2006/relationships/slide" Target="slides/slide8.xml"/><Relationship Id="rId3" Type="http://schemas.openxmlformats.org/officeDocument/2006/relationships/slideMaster" Target="slideMasters/slideMaster2.xml"/><Relationship Id="rId29" Type="http://schemas.openxmlformats.org/officeDocument/2006/relationships/slide" Target="slides/slide7.xml"/><Relationship Id="rId28" Type="http://schemas.openxmlformats.org/officeDocument/2006/relationships/slide" Target="slides/slide6.xml"/><Relationship Id="rId27" Type="http://schemas.openxmlformats.org/officeDocument/2006/relationships/slide" Target="slides/slide5.xml"/><Relationship Id="rId26" Type="http://schemas.openxmlformats.org/officeDocument/2006/relationships/slide" Target="slides/slide4.xml"/><Relationship Id="rId25" Type="http://schemas.openxmlformats.org/officeDocument/2006/relationships/slide" Target="slides/slide3.xml"/><Relationship Id="rId24" Type="http://schemas.openxmlformats.org/officeDocument/2006/relationships/slide" Target="slides/slide2.xml"/><Relationship Id="rId23" Type="http://schemas.openxmlformats.org/officeDocument/2006/relationships/slide" Target="slides/slide1.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1857240" y="488520"/>
            <a:ext cx="542916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ONLY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TITLE_ONLY_1_1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33" name="PlaceHolder 1"/>
          <p:cNvSpPr>
            <a:spLocks noGrp="1"/>
          </p:cNvSpPr>
          <p:nvPr>
            <p:ph type="title"/>
          </p:nvPr>
        </p:nvSpPr>
        <p:spPr>
          <a:xfrm>
            <a:off x="1857240" y="488520"/>
            <a:ext cx="542916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
        <p:nvSpPr>
          <p:cNvPr id="34"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37" name="PlaceHolder 1"/>
          <p:cNvSpPr>
            <a:spLocks noGrp="1"/>
          </p:cNvSpPr>
          <p:nvPr>
            <p:ph type="title"/>
          </p:nvPr>
        </p:nvSpPr>
        <p:spPr>
          <a:xfrm>
            <a:off x="1857240" y="488520"/>
            <a:ext cx="542916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
        <p:nvSpPr>
          <p:cNvPr id="3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5"/>
              </a:spcBef>
              <a:buNone/>
            </a:pPr>
            <a:endParaRPr lang="fr-FR" sz="1400" b="0" strike="noStrike" spc="-1">
              <a:solidFill>
                <a:srgbClr val="000000"/>
              </a:solidFill>
              <a:latin typeface="Arial" panose="020B0604020202020204"/>
            </a:endParaRPr>
          </a:p>
        </p:txBody>
      </p:sp>
      <p:sp>
        <p:nvSpPr>
          <p:cNvPr id="3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42" name="PlaceHolder 1"/>
          <p:cNvSpPr>
            <a:spLocks noGrp="1"/>
          </p:cNvSpPr>
          <p:nvPr>
            <p:ph type="title"/>
          </p:nvPr>
        </p:nvSpPr>
        <p:spPr>
          <a:xfrm>
            <a:off x="1857240" y="488520"/>
            <a:ext cx="542916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_1_1_1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TITLE_ONLY_1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theme" Target="../theme/theme10.xml"/><Relationship Id="rId2" Type="http://schemas.openxmlformats.org/officeDocument/2006/relationships/image" Target="../media/image6.png"/><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2" Type="http://schemas.openxmlformats.org/officeDocument/2006/relationships/image" Target="../media/image6.png"/><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3" Type="http://schemas.openxmlformats.org/officeDocument/2006/relationships/theme" Target="../theme/theme12.xml"/><Relationship Id="rId2" Type="http://schemas.openxmlformats.org/officeDocument/2006/relationships/image" Target="../media/image7.png"/><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theme" Target="../theme/theme13.xml"/><Relationship Id="rId2" Type="http://schemas.openxmlformats.org/officeDocument/2006/relationships/image" Target="../media/image5.png"/><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3" Type="http://schemas.openxmlformats.org/officeDocument/2006/relationships/theme" Target="../theme/theme14.xml"/><Relationship Id="rId2" Type="http://schemas.openxmlformats.org/officeDocument/2006/relationships/image" Target="../media/image8.png"/><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3" Type="http://schemas.openxmlformats.org/officeDocument/2006/relationships/theme" Target="../theme/theme15.xml"/><Relationship Id="rId2" Type="http://schemas.openxmlformats.org/officeDocument/2006/relationships/image" Target="../media/image3.png"/><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theme" Target="../theme/theme16.xml"/><Relationship Id="rId2" Type="http://schemas.openxmlformats.org/officeDocument/2006/relationships/image" Target="../media/image2.png"/><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3" Type="http://schemas.openxmlformats.org/officeDocument/2006/relationships/theme" Target="../theme/theme18.xml"/><Relationship Id="rId2" Type="http://schemas.openxmlformats.org/officeDocument/2006/relationships/image" Target="../media/image9.png"/><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image" Target="../media/image2.png"/><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image" Target="../media/image3.png"/><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image" Target="../media/image4.png"/><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image" Target="../media/image3.png"/><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image" Target="../media/image3.png"/><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image" Target="../media/image5.png"/><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4" name="Google Shape;9;p2"/>
          <p:cNvPicPr/>
          <p:nvPr/>
        </p:nvPicPr>
        <p:blipFill>
          <a:blip r:embed="rId2">
            <a:alphaModFix amt="70000"/>
          </a:blip>
          <a:stretch>
            <a:fillRect/>
          </a:stretch>
        </p:blipFill>
        <p:spPr>
          <a:xfrm>
            <a:off x="0" y="-40320"/>
            <a:ext cx="9143640" cy="5223600"/>
          </a:xfrm>
          <a:prstGeom prst="rect">
            <a:avLst/>
          </a:prstGeom>
          <a:ln w="0">
            <a:noFill/>
          </a:ln>
          <a:effectLst>
            <a:outerShdw blurRad="57240" dist="19080" dir="5400000" algn="bl" rotWithShape="0">
              <a:srgbClr val="000000">
                <a:alpha val="50000"/>
              </a:srgbClr>
            </a:outerShdw>
          </a:effectLst>
        </p:spPr>
      </p:pic>
      <p:sp>
        <p:nvSpPr>
          <p:cNvPr id="2" name="PlaceHolder 1"/>
          <p:cNvSpPr>
            <a:spLocks noGrp="1"/>
          </p:cNvSpPr>
          <p:nvPr>
            <p:ph type="title"/>
          </p:nvPr>
        </p:nvSpPr>
        <p:spPr>
          <a:xfrm>
            <a:off x="848880" y="1661760"/>
            <a:ext cx="5348520" cy="2372760"/>
          </a:xfrm>
          <a:prstGeom prst="rect">
            <a:avLst/>
          </a:prstGeom>
          <a:noFill/>
          <a:ln w="0">
            <a:noFill/>
          </a:ln>
        </p:spPr>
        <p:txBody>
          <a:bodyPr lIns="91440" tIns="91440" rIns="91440" bIns="91440" anchor="t">
            <a:noAutofit/>
          </a:bodyPr>
          <a:lstStyle/>
          <a:p>
            <a:pPr indent="0">
              <a:buNone/>
            </a:pPr>
            <a:r>
              <a:rPr lang="fr-FR" sz="8500" b="0" strike="noStrike" spc="-1">
                <a:solidFill>
                  <a:schemeClr val="dk1"/>
                </a:solidFill>
                <a:latin typeface="Arial" panose="020B0604020202020204"/>
              </a:rPr>
              <a:t>Click to edit the title text format</a:t>
            </a:r>
            <a:endParaRPr lang="fr-FR" sz="8500" b="0" strike="noStrike" spc="-1">
              <a:solidFill>
                <a:schemeClr val="dk1"/>
              </a:solidFill>
              <a:latin typeface="Arial" panose="020B0604020202020204"/>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18" name="Google Shape;96;p19"/>
          <p:cNvPicPr/>
          <p:nvPr/>
        </p:nvPicPr>
        <p:blipFill>
          <a:blip r:embed="rId2">
            <a:alphaModFix amt="70000"/>
          </a:blip>
          <a:stretch>
            <a:fillRect/>
          </a:stretch>
        </p:blipFill>
        <p:spPr>
          <a:xfrm>
            <a:off x="38880" y="0"/>
            <a:ext cx="9143640" cy="5218920"/>
          </a:xfrm>
          <a:prstGeom prst="rect">
            <a:avLst/>
          </a:prstGeom>
          <a:ln w="0">
            <a:noFill/>
          </a:ln>
        </p:spPr>
      </p:pic>
      <p:sp>
        <p:nvSpPr>
          <p:cNvPr id="19" name="PlaceHolder 1"/>
          <p:cNvSpPr>
            <a:spLocks noGrp="1"/>
          </p:cNvSpPr>
          <p:nvPr>
            <p:ph type="title"/>
          </p:nvPr>
        </p:nvSpPr>
        <p:spPr>
          <a:xfrm>
            <a:off x="717840" y="444960"/>
            <a:ext cx="770832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20" name="Google Shape;99;p20"/>
          <p:cNvPicPr/>
          <p:nvPr/>
        </p:nvPicPr>
        <p:blipFill>
          <a:blip r:embed="rId2">
            <a:alphaModFix amt="70000"/>
          </a:blip>
          <a:stretch>
            <a:fillRect/>
          </a:stretch>
        </p:blipFill>
        <p:spPr>
          <a:xfrm flipH="1">
            <a:off x="39240" y="0"/>
            <a:ext cx="9143640" cy="5218920"/>
          </a:xfrm>
          <a:prstGeom prst="rect">
            <a:avLst/>
          </a:prstGeom>
          <a:ln w="0">
            <a:noFill/>
          </a:ln>
        </p:spPr>
      </p:pic>
      <p:sp>
        <p:nvSpPr>
          <p:cNvPr id="21" name="PlaceHolder 1"/>
          <p:cNvSpPr>
            <a:spLocks noGrp="1"/>
          </p:cNvSpPr>
          <p:nvPr>
            <p:ph type="title"/>
          </p:nvPr>
        </p:nvSpPr>
        <p:spPr>
          <a:xfrm>
            <a:off x="717840" y="444960"/>
            <a:ext cx="770832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22" name="Google Shape;13;p3"/>
          <p:cNvPicPr/>
          <p:nvPr/>
        </p:nvPicPr>
        <p:blipFill>
          <a:blip r:embed="rId2">
            <a:alphaModFix amt="70000"/>
          </a:blip>
          <a:stretch>
            <a:fillRect/>
          </a:stretch>
        </p:blipFill>
        <p:spPr>
          <a:xfrm>
            <a:off x="0" y="0"/>
            <a:ext cx="9143640" cy="5223600"/>
          </a:xfrm>
          <a:prstGeom prst="rect">
            <a:avLst/>
          </a:prstGeom>
          <a:ln w="0">
            <a:noFill/>
          </a:ln>
        </p:spPr>
      </p:pic>
      <p:sp>
        <p:nvSpPr>
          <p:cNvPr id="23" name="PlaceHolder 1"/>
          <p:cNvSpPr>
            <a:spLocks noGrp="1"/>
          </p:cNvSpPr>
          <p:nvPr>
            <p:ph type="title"/>
          </p:nvPr>
        </p:nvSpPr>
        <p:spPr>
          <a:xfrm>
            <a:off x="876240" y="2534040"/>
            <a:ext cx="5674680" cy="98784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panose="020B0604020202020204"/>
              </a:rPr>
              <a:t>Click to edit the title text format</a:t>
            </a:r>
            <a:endParaRPr lang="fr-FR" sz="3800" b="0" strike="noStrike" spc="-1">
              <a:solidFill>
                <a:schemeClr val="dk1"/>
              </a:solidFill>
              <a:latin typeface="Arial" panose="020B0604020202020204"/>
            </a:endParaRPr>
          </a:p>
        </p:txBody>
      </p:sp>
      <p:sp>
        <p:nvSpPr>
          <p:cNvPr id="24" name="PlaceHolder 2"/>
          <p:cNvSpPr>
            <a:spLocks noGrp="1"/>
          </p:cNvSpPr>
          <p:nvPr>
            <p:ph type="title"/>
          </p:nvPr>
        </p:nvSpPr>
        <p:spPr>
          <a:xfrm>
            <a:off x="1084320" y="1537200"/>
            <a:ext cx="914040" cy="914040"/>
          </a:xfrm>
          <a:prstGeom prst="rect">
            <a:avLst/>
          </a:prstGeom>
          <a:solidFill>
            <a:schemeClr val="dk1"/>
          </a:solidFill>
          <a:ln w="0">
            <a:noFill/>
          </a:ln>
        </p:spPr>
        <p:txBody>
          <a:bodyPr lIns="91440" tIns="91440" rIns="91440" bIns="91440" anchor="ctr">
            <a:noAutofit/>
          </a:bodyPr>
          <a:lstStyle/>
          <a:p>
            <a:pPr indent="0" algn="ctr">
              <a:lnSpc>
                <a:spcPct val="100000"/>
              </a:lnSpc>
              <a:buNone/>
            </a:pPr>
            <a:r>
              <a:rPr lang="fr-FR" sz="3000" b="1" strike="noStrike" spc="-1">
                <a:solidFill>
                  <a:schemeClr val="dk2"/>
                </a:solidFill>
                <a:latin typeface="DM Sans"/>
                <a:ea typeface="DM Sans"/>
              </a:rPr>
              <a:t>xx%</a:t>
            </a:r>
            <a:endParaRPr lang="fr-FR" sz="3000" b="0" strike="noStrike" spc="-1">
              <a:solidFill>
                <a:schemeClr val="dk1"/>
              </a:solidFill>
              <a:latin typeface="Arial" panose="020B0604020202020204"/>
            </a:endParaRPr>
          </a:p>
        </p:txBody>
      </p:sp>
      <p:sp>
        <p:nvSpPr>
          <p:cNvPr id="2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30" name="Google Shape;18;p4"/>
          <p:cNvPicPr/>
          <p:nvPr/>
        </p:nvPicPr>
        <p:blipFill>
          <a:blip r:embed="rId2">
            <a:alphaModFix amt="70000"/>
          </a:blip>
          <a:stretch>
            <a:fillRect/>
          </a:stretch>
        </p:blipFill>
        <p:spPr>
          <a:xfrm>
            <a:off x="0" y="0"/>
            <a:ext cx="9143640" cy="5223600"/>
          </a:xfrm>
          <a:prstGeom prst="rect">
            <a:avLst/>
          </a:prstGeom>
          <a:ln w="0">
            <a:noFill/>
          </a:ln>
        </p:spPr>
      </p:pic>
      <p:sp>
        <p:nvSpPr>
          <p:cNvPr id="31" name="PlaceHolder 1"/>
          <p:cNvSpPr>
            <a:spLocks noGrp="1"/>
          </p:cNvSpPr>
          <p:nvPr>
            <p:ph type="title"/>
          </p:nvPr>
        </p:nvSpPr>
        <p:spPr>
          <a:xfrm>
            <a:off x="714960" y="534960"/>
            <a:ext cx="4184280" cy="108504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32" name="PlaceHolder 2"/>
          <p:cNvSpPr>
            <a:spLocks noGrp="1"/>
          </p:cNvSpPr>
          <p:nvPr>
            <p:ph type="body"/>
          </p:nvPr>
        </p:nvSpPr>
        <p:spPr>
          <a:xfrm>
            <a:off x="714960" y="1738080"/>
            <a:ext cx="4184280" cy="2869920"/>
          </a:xfrm>
          <a:prstGeom prst="rect">
            <a:avLst/>
          </a:prstGeom>
          <a:noFill/>
          <a:ln w="0">
            <a:noFill/>
          </a:ln>
        </p:spPr>
        <p:txBody>
          <a:bodyPr lIns="91440" tIns="91440" rIns="91440" bIns="91440" anchor="t">
            <a:noAutofit/>
          </a:bodyPr>
          <a:lstStyle/>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Fifth Outline Level</a:t>
            </a:r>
            <a:endParaRPr lang="fr-FR" sz="14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Sixth Outline Level</a:t>
            </a:r>
            <a:endParaRPr lang="fr-FR" sz="14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Seventh Outline Level</a:t>
            </a:r>
            <a:endParaRPr lang="fr-FR" sz="14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35" name="Google Shape;22;p5"/>
          <p:cNvPicPr/>
          <p:nvPr/>
        </p:nvPicPr>
        <p:blipFill>
          <a:blip r:embed="rId2">
            <a:alphaModFix amt="70000"/>
          </a:blip>
          <a:stretch>
            <a:fillRect/>
          </a:stretch>
        </p:blipFill>
        <p:spPr>
          <a:xfrm>
            <a:off x="0" y="0"/>
            <a:ext cx="9143640" cy="5223600"/>
          </a:xfrm>
          <a:prstGeom prst="rect">
            <a:avLst/>
          </a:prstGeom>
          <a:ln w="0">
            <a:noFill/>
          </a:ln>
        </p:spPr>
      </p:pic>
      <p:sp>
        <p:nvSpPr>
          <p:cNvPr id="3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40" name="Google Shape;29;p6"/>
          <p:cNvPicPr/>
          <p:nvPr/>
        </p:nvPicPr>
        <p:blipFill>
          <a:blip r:embed="rId2">
            <a:alphaModFix amt="70000"/>
          </a:blip>
          <a:stretch>
            <a:fillRect/>
          </a:stretch>
        </p:blipFill>
        <p:spPr>
          <a:xfrm>
            <a:off x="0" y="-29520"/>
            <a:ext cx="9143640" cy="5259240"/>
          </a:xfrm>
          <a:prstGeom prst="rect">
            <a:avLst/>
          </a:prstGeom>
          <a:ln w="0">
            <a:noFill/>
          </a:ln>
        </p:spPr>
      </p:pic>
      <p:sp>
        <p:nvSpPr>
          <p:cNvPr id="4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43" name="Google Shape;32;p7"/>
          <p:cNvPicPr/>
          <p:nvPr/>
        </p:nvPicPr>
        <p:blipFill>
          <a:blip r:embed="rId2">
            <a:alphaModFix amt="70000"/>
          </a:blip>
          <a:stretch>
            <a:fillRect/>
          </a:stretch>
        </p:blipFill>
        <p:spPr>
          <a:xfrm>
            <a:off x="0" y="0"/>
            <a:ext cx="9143640" cy="5223600"/>
          </a:xfrm>
          <a:prstGeom prst="rect">
            <a:avLst/>
          </a:prstGeom>
          <a:ln w="0">
            <a:noFill/>
          </a:ln>
        </p:spPr>
      </p:pic>
      <p:sp>
        <p:nvSpPr>
          <p:cNvPr id="4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45" name="PlaceHolder 2"/>
          <p:cNvSpPr>
            <a:spLocks noGrp="1"/>
          </p:cNvSpPr>
          <p:nvPr>
            <p:ph type="body"/>
          </p:nvPr>
        </p:nvSpPr>
        <p:spPr>
          <a:xfrm>
            <a:off x="720000" y="1152360"/>
            <a:ext cx="3321720" cy="3416040"/>
          </a:xfrm>
          <a:prstGeom prst="rect">
            <a:avLst/>
          </a:prstGeom>
          <a:noFill/>
          <a:ln w="0">
            <a:noFill/>
          </a:ln>
        </p:spPr>
        <p:txBody>
          <a:bodyPr lIns="91440" tIns="91440" rIns="91440" bIns="91440" anchor="t">
            <a:noAutofit/>
          </a:bodyPr>
          <a:lstStyle/>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Fifth Outline Level</a:t>
            </a:r>
            <a:endParaRPr lang="fr-FR" sz="14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Sixth Outline Level</a:t>
            </a:r>
            <a:endParaRPr lang="fr-FR" sz="14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Seventh Outline Level</a:t>
            </a:r>
            <a:endParaRPr lang="fr-FR" sz="14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9"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panose="020B0604020202020204"/>
              </a:rPr>
              <a:t>Click to edit the title text format</a:t>
            </a:r>
            <a:endParaRPr lang="fr-FR" sz="6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47" name="Google Shape;38;p9"/>
          <p:cNvPicPr/>
          <p:nvPr/>
        </p:nvPicPr>
        <p:blipFill>
          <a:blip r:embed="rId2">
            <a:alphaModFix amt="70000"/>
          </a:blip>
          <a:stretch>
            <a:fillRect/>
          </a:stretch>
        </p:blipFill>
        <p:spPr>
          <a:xfrm>
            <a:off x="0" y="0"/>
            <a:ext cx="9143640" cy="5223600"/>
          </a:xfrm>
          <a:prstGeom prst="rect">
            <a:avLst/>
          </a:prstGeom>
          <a:ln w="0">
            <a:noFill/>
          </a:ln>
        </p:spPr>
      </p:pic>
      <p:sp>
        <p:nvSpPr>
          <p:cNvPr id="48" name="PlaceHolder 1"/>
          <p:cNvSpPr>
            <a:spLocks noGrp="1"/>
          </p:cNvSpPr>
          <p:nvPr>
            <p:ph type="title"/>
          </p:nvPr>
        </p:nvSpPr>
        <p:spPr>
          <a:xfrm>
            <a:off x="358920" y="507600"/>
            <a:ext cx="5845680" cy="1475280"/>
          </a:xfrm>
          <a:prstGeom prst="rect">
            <a:avLst/>
          </a:prstGeom>
          <a:noFill/>
          <a:ln w="0">
            <a:noFill/>
          </a:ln>
        </p:spPr>
        <p:txBody>
          <a:bodyPr lIns="91440" tIns="91440" rIns="91440" bIns="91440" anchor="b">
            <a:noAutofit/>
          </a:bodyPr>
          <a:lstStyle/>
          <a:p>
            <a:pPr indent="0">
              <a:buNone/>
            </a:pPr>
            <a:r>
              <a:rPr lang="fr-FR" sz="4000" b="0" strike="noStrike" spc="-1">
                <a:solidFill>
                  <a:schemeClr val="dk1"/>
                </a:solidFill>
                <a:latin typeface="Arial" panose="020B0604020202020204"/>
              </a:rPr>
              <a:t>Click to edit the title text format</a:t>
            </a:r>
            <a:endParaRPr lang="fr-FR" sz="4000" b="0" strike="noStrike" spc="-1">
              <a:solidFill>
                <a:schemeClr val="dk1"/>
              </a:solidFill>
              <a:latin typeface="Arial" panose="020B0604020202020204"/>
            </a:endParaRPr>
          </a:p>
        </p:txBody>
      </p:sp>
      <p:sp>
        <p:nvSpPr>
          <p:cNvPr id="4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sp>
        <p:nvSpPr>
          <p:cNvPr id="50" name="PlaceHolder 1"/>
          <p:cNvSpPr>
            <a:spLocks noGrp="1"/>
          </p:cNvSpPr>
          <p:nvPr>
            <p:ph type="title"/>
          </p:nvPr>
        </p:nvSpPr>
        <p:spPr>
          <a:xfrm>
            <a:off x="720000" y="2285280"/>
            <a:ext cx="7703640" cy="572400"/>
          </a:xfrm>
          <a:prstGeom prst="rect">
            <a:avLst/>
          </a:prstGeom>
          <a:noFill/>
          <a:ln w="0">
            <a:noFill/>
          </a:ln>
        </p:spPr>
        <p:txBody>
          <a:bodyPr lIns="91440" tIns="91440" rIns="91440" bIns="91440" anchor="ctr">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85"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284120" y="1558440"/>
            <a:ext cx="6575760" cy="1510920"/>
          </a:xfrm>
          <a:prstGeom prst="rect">
            <a:avLst/>
          </a:prstGeom>
          <a:noFill/>
          <a:ln w="0">
            <a:noFill/>
          </a:ln>
        </p:spPr>
        <p:txBody>
          <a:bodyPr lIns="91440" tIns="91440" rIns="91440" bIns="91440" anchor="b">
            <a:noAutofit/>
          </a:bodyPr>
          <a:lstStyle/>
          <a:p>
            <a:pPr indent="0" algn="ctr">
              <a:lnSpc>
                <a:spcPct val="100000"/>
              </a:lnSpc>
              <a:buNone/>
            </a:pPr>
            <a:r>
              <a:rPr lang="fr-FR" sz="9600" b="1" strike="noStrike" spc="-1">
                <a:solidFill>
                  <a:schemeClr val="dk1"/>
                </a:solidFill>
                <a:latin typeface="DM Sans"/>
                <a:ea typeface="DM Sans"/>
              </a:rPr>
              <a:t>xx%</a:t>
            </a:r>
            <a:endParaRPr lang="fr-FR" sz="96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87"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51" name="PlaceHolder 1"/>
          <p:cNvSpPr>
            <a:spLocks noGrp="1"/>
          </p:cNvSpPr>
          <p:nvPr>
            <p:ph type="title"/>
          </p:nvPr>
        </p:nvSpPr>
        <p:spPr>
          <a:xfrm>
            <a:off x="723600" y="511200"/>
            <a:ext cx="769680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panose="020B0604020202020204"/>
              </a:rPr>
              <a:t>Click to edit the title text format</a:t>
            </a:r>
            <a:endParaRPr lang="fr-FR" sz="24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89"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6" name="Google Shape;48;p13"/>
          <p:cNvPicPr/>
          <p:nvPr/>
        </p:nvPicPr>
        <p:blipFill>
          <a:blip r:embed="rId2">
            <a:alphaModFix amt="69000"/>
          </a:blip>
          <a:stretch>
            <a:fillRect/>
          </a:stretch>
        </p:blipFill>
        <p:spPr>
          <a:xfrm flipH="1">
            <a:off x="360" y="0"/>
            <a:ext cx="9143640" cy="5223600"/>
          </a:xfrm>
          <a:prstGeom prst="rect">
            <a:avLst/>
          </a:prstGeom>
          <a:ln w="0">
            <a:noFill/>
          </a:ln>
        </p:spPr>
      </p:pic>
      <p:sp>
        <p:nvSpPr>
          <p:cNvPr id="7" name="PlaceHolder 1"/>
          <p:cNvSpPr>
            <a:spLocks noGrp="1"/>
          </p:cNvSpPr>
          <p:nvPr>
            <p:ph type="title"/>
          </p:nvPr>
        </p:nvSpPr>
        <p:spPr>
          <a:xfrm>
            <a:off x="1019160" y="2857320"/>
            <a:ext cx="7105320" cy="368280"/>
          </a:xfrm>
          <a:prstGeom prst="rect">
            <a:avLst/>
          </a:prstGeom>
          <a:noFill/>
          <a:ln w="0">
            <a:noFill/>
          </a:ln>
        </p:spPr>
        <p:txBody>
          <a:bodyPr lIns="91440" tIns="91440" rIns="91440" bIns="91440" anchor="t">
            <a:noAutofit/>
          </a:bodyPr>
          <a:lstStyle/>
          <a:p>
            <a:pPr indent="0">
              <a:buNone/>
            </a:pPr>
            <a:r>
              <a:rPr lang="fr-FR" sz="2300" b="0" strike="noStrike" spc="-1">
                <a:solidFill>
                  <a:schemeClr val="dk1"/>
                </a:solidFill>
                <a:latin typeface="Arial" panose="020B0604020202020204"/>
              </a:rPr>
              <a:t>Click to edit the title text format</a:t>
            </a:r>
            <a:endParaRPr lang="fr-FR" sz="23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8" name="Google Shape;52;p14"/>
          <p:cNvPicPr/>
          <p:nvPr/>
        </p:nvPicPr>
        <p:blipFill>
          <a:blip r:embed="rId2">
            <a:alphaModFix amt="70000"/>
          </a:blip>
          <a:stretch>
            <a:fillRect/>
          </a:stretch>
        </p:blipFill>
        <p:spPr>
          <a:xfrm flipH="1">
            <a:off x="360" y="-29520"/>
            <a:ext cx="9143640" cy="5259240"/>
          </a:xfrm>
          <a:prstGeom prst="rect">
            <a:avLst/>
          </a:prstGeom>
          <a:ln w="0">
            <a:noFill/>
          </a:ln>
        </p:spPr>
      </p:pic>
      <p:sp>
        <p:nvSpPr>
          <p:cNvPr id="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10" name="Google Shape;64;p15"/>
          <p:cNvPicPr/>
          <p:nvPr/>
        </p:nvPicPr>
        <p:blipFill>
          <a:blip r:embed="rId2">
            <a:alphaModFix amt="70000"/>
          </a:blip>
          <a:stretch>
            <a:fillRect/>
          </a:stretch>
        </p:blipFill>
        <p:spPr>
          <a:xfrm flipH="1">
            <a:off x="-1063080" y="-694440"/>
            <a:ext cx="10218240" cy="5837400"/>
          </a:xfrm>
          <a:prstGeom prst="rect">
            <a:avLst/>
          </a:prstGeom>
          <a:ln w="0">
            <a:noFill/>
          </a:ln>
        </p:spPr>
      </p:pic>
      <p:sp>
        <p:nvSpPr>
          <p:cNvPr id="1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12" name="Google Shape;75;p16"/>
          <p:cNvPicPr/>
          <p:nvPr/>
        </p:nvPicPr>
        <p:blipFill>
          <a:blip r:embed="rId2">
            <a:alphaModFix amt="70000"/>
          </a:blip>
          <a:stretch>
            <a:fillRect/>
          </a:stretch>
        </p:blipFill>
        <p:spPr>
          <a:xfrm flipH="1">
            <a:off x="360" y="-29520"/>
            <a:ext cx="9143640" cy="5259240"/>
          </a:xfrm>
          <a:prstGeom prst="rect">
            <a:avLst/>
          </a:prstGeom>
          <a:ln w="0">
            <a:noFill/>
          </a:ln>
        </p:spPr>
      </p:pic>
      <p:sp>
        <p:nvSpPr>
          <p:cNvPr id="1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14" name="Google Shape;90;p17"/>
          <p:cNvPicPr/>
          <p:nvPr/>
        </p:nvPicPr>
        <p:blipFill>
          <a:blip r:embed="rId2">
            <a:alphaModFix amt="70000"/>
          </a:blip>
          <a:stretch>
            <a:fillRect/>
          </a:stretch>
        </p:blipFill>
        <p:spPr>
          <a:xfrm>
            <a:off x="0" y="-29520"/>
            <a:ext cx="9143640" cy="5259240"/>
          </a:xfrm>
          <a:prstGeom prst="rect">
            <a:avLst/>
          </a:prstGeom>
          <a:ln w="0">
            <a:noFill/>
          </a:ln>
        </p:spPr>
      </p:pic>
      <p:sp>
        <p:nvSpPr>
          <p:cNvPr id="15" name="PlaceHolder 1"/>
          <p:cNvSpPr>
            <a:spLocks noGrp="1"/>
          </p:cNvSpPr>
          <p:nvPr>
            <p:ph type="title"/>
          </p:nvPr>
        </p:nvSpPr>
        <p:spPr>
          <a:xfrm>
            <a:off x="717840" y="444960"/>
            <a:ext cx="770832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
        <p:cNvGrpSpPr/>
        <p:nvPr/>
      </p:nvGrpSpPr>
      <p:grpSpPr>
        <a:xfrm>
          <a:off x="0" y="0"/>
          <a:ext cx="0" cy="0"/>
          <a:chOff x="0" y="0"/>
          <a:chExt cx="0" cy="0"/>
        </a:xfrm>
      </p:grpSpPr>
      <p:pic>
        <p:nvPicPr>
          <p:cNvPr id="16" name="Google Shape;93;p18"/>
          <p:cNvPicPr/>
          <p:nvPr/>
        </p:nvPicPr>
        <p:blipFill>
          <a:blip r:embed="rId2">
            <a:alphaModFix amt="70000"/>
          </a:blip>
          <a:stretch>
            <a:fillRect/>
          </a:stretch>
        </p:blipFill>
        <p:spPr>
          <a:xfrm flipH="1">
            <a:off x="360" y="0"/>
            <a:ext cx="9143640" cy="5223600"/>
          </a:xfrm>
          <a:prstGeom prst="rect">
            <a:avLst/>
          </a:prstGeom>
          <a:ln w="0">
            <a:noFill/>
          </a:ln>
        </p:spPr>
      </p:pic>
      <p:sp>
        <p:nvSpPr>
          <p:cNvPr id="17" name="PlaceHolder 1"/>
          <p:cNvSpPr>
            <a:spLocks noGrp="1"/>
          </p:cNvSpPr>
          <p:nvPr>
            <p:ph type="title"/>
          </p:nvPr>
        </p:nvSpPr>
        <p:spPr>
          <a:xfrm>
            <a:off x="4064400" y="444960"/>
            <a:ext cx="4359240" cy="57240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PlaceHolder 1"/>
          <p:cNvSpPr>
            <a:spLocks noGrp="1"/>
          </p:cNvSpPr>
          <p:nvPr>
            <p:ph type="title"/>
          </p:nvPr>
        </p:nvSpPr>
        <p:spPr>
          <a:xfrm>
            <a:off x="847800" y="1657440"/>
            <a:ext cx="5352840" cy="2371320"/>
          </a:xfrm>
          <a:prstGeom prst="rect">
            <a:avLst/>
          </a:prstGeom>
          <a:noFill/>
          <a:ln w="0">
            <a:noFill/>
          </a:ln>
        </p:spPr>
        <p:txBody>
          <a:bodyPr lIns="91440" tIns="91440" rIns="91440" bIns="91440" anchor="t">
            <a:normAutofit fontScale="90000"/>
          </a:bodyPr>
          <a:lstStyle/>
          <a:p>
            <a:pPr indent="0">
              <a:lnSpc>
                <a:spcPct val="80000"/>
              </a:lnSpc>
              <a:buNone/>
              <a:tabLst>
                <a:tab pos="0" algn="l"/>
              </a:tabLst>
            </a:pPr>
            <a:r>
              <a:rPr lang="en-GB" sz="6100" b="1" strike="noStrike" spc="-1">
                <a:solidFill>
                  <a:schemeClr val="dk1"/>
                </a:solidFill>
                <a:latin typeface="Arial" panose="020B0604020202020204" pitchFamily="34" charset="0"/>
                <a:ea typeface="DM Sans"/>
                <a:cs typeface="Arial" panose="020B0604020202020204" pitchFamily="34" charset="0"/>
              </a:rPr>
              <a:t>Parkinson Disease Classification</a:t>
            </a:r>
            <a:endParaRPr lang="fr-FR" sz="6100" b="0" strike="noStrike" spc="-1">
              <a:solidFill>
                <a:schemeClr val="dk1"/>
              </a:solidFill>
              <a:latin typeface="Arial" panose="020B0604020202020204" pitchFamily="34" charset="0"/>
              <a:cs typeface="Arial" panose="020B0604020202020204" pitchFamily="34" charset="0"/>
            </a:endParaRPr>
          </a:p>
        </p:txBody>
      </p:sp>
      <p:sp>
        <p:nvSpPr>
          <p:cNvPr id="53" name="PlaceHolder 2"/>
          <p:cNvSpPr>
            <a:spLocks noGrp="1"/>
          </p:cNvSpPr>
          <p:nvPr>
            <p:ph type="subTitle"/>
          </p:nvPr>
        </p:nvSpPr>
        <p:spPr>
          <a:xfrm>
            <a:off x="885960" y="847800"/>
            <a:ext cx="5248080" cy="6760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1100" b="0" strike="noStrike" spc="-1">
                <a:solidFill>
                  <a:schemeClr val="lt1"/>
                </a:solidFill>
                <a:latin typeface="+mj-lt"/>
                <a:ea typeface="Inter"/>
                <a:cs typeface="+mj-lt"/>
              </a:rPr>
              <a:t>Utilizing Ensemble and Quantum Neural Network Approaches</a:t>
            </a:r>
            <a:endParaRPr lang="en-US" sz="1100" b="0" strike="noStrike" spc="-1">
              <a:solidFill>
                <a:srgbClr val="000000"/>
              </a:solidFill>
              <a:latin typeface="+mj-lt"/>
              <a:cs typeface="+mj-lt"/>
            </a:endParaRPr>
          </a:p>
        </p:txBody>
      </p:sp>
      <p:cxnSp>
        <p:nvCxnSpPr>
          <p:cNvPr id="54" name="Google Shape;118;p25"/>
          <p:cNvCxnSpPr/>
          <p:nvPr/>
        </p:nvCxnSpPr>
        <p:spPr>
          <a:xfrm>
            <a:off x="968400" y="1585080"/>
            <a:ext cx="3479760" cy="360"/>
          </a:xfrm>
          <a:prstGeom prst="straightConnector1">
            <a:avLst/>
          </a:prstGeom>
          <a:ln w="9525">
            <a:solidFill>
              <a:srgbClr val="000000"/>
            </a:solidFill>
            <a:round/>
          </a:ln>
        </p:spPr>
      </p:cxnSp>
      <p:sp>
        <p:nvSpPr>
          <p:cNvPr id="2" name="PlaceHolder 2"/>
          <p:cNvSpPr>
            <a:spLocks noGrp="1"/>
          </p:cNvSpPr>
          <p:nvPr/>
        </p:nvSpPr>
        <p:spPr>
          <a:xfrm>
            <a:off x="952500" y="4227830"/>
            <a:ext cx="5248275" cy="382270"/>
          </a:xfrm>
          <a:prstGeom prst="rect">
            <a:avLst/>
          </a:prstGeom>
          <a:noFill/>
          <a:ln w="0">
            <a:noFill/>
          </a:ln>
        </p:spPr>
        <p:txBody>
          <a:bodyPr lIns="91440" tIns="91440" rIns="91440" bIns="91440" anchor="b">
            <a:normAutofit/>
          </a:bodyPr>
          <a:lstStyle>
            <a:lvl1pPr/>
            <a:lvl2pPr/>
            <a:lvl3pPr/>
            <a:lvl4pPr/>
            <a:lvl5pPr/>
            <a:lvl6pPr/>
            <a:lvl7pPr/>
            <a:lvl8pPr/>
            <a:lvl9pPr/>
          </a:lstStyle>
          <a:p>
            <a:pPr indent="0">
              <a:lnSpc>
                <a:spcPct val="100000"/>
              </a:lnSpc>
              <a:buNone/>
              <a:tabLst>
                <a:tab pos="0" algn="l"/>
              </a:tabLst>
            </a:pPr>
            <a:r>
              <a:rPr lang="en-IN" altLang="en-US" sz="1100" b="1" i="1" strike="noStrike" spc="-1">
                <a:solidFill>
                  <a:srgbClr val="000000"/>
                </a:solidFill>
                <a:latin typeface="+mj-lt"/>
                <a:cs typeface="+mj-lt"/>
              </a:rPr>
              <a:t>Under Guidance of Dr Mukesh Kumar</a:t>
            </a:r>
            <a:endParaRPr lang="en-IN" altLang="en-US" sz="1100" b="1" i="1" strike="noStrike" spc="-1">
              <a:solidFill>
                <a:srgbClr val="000000"/>
              </a:solidFill>
              <a:latin typeface="+mj-lt"/>
              <a:cs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7680" y="475488"/>
            <a:ext cx="7972054" cy="707886"/>
          </a:xfrm>
          <a:prstGeom prst="rect">
            <a:avLst/>
          </a:prstGeom>
          <a:noFill/>
        </p:spPr>
        <p:txBody>
          <a:bodyPr wrap="none" rtlCol="0">
            <a:spAutoFit/>
          </a:bodyPr>
          <a:lstStyle/>
          <a:p>
            <a:r>
              <a:rPr lang="en-US" sz="4000" dirty="0"/>
              <a:t>Introduction to Ensemble Methods</a:t>
            </a:r>
            <a:endParaRPr lang="en-IN" sz="4000" dirty="0"/>
          </a:p>
        </p:txBody>
      </p:sp>
      <p:sp>
        <p:nvSpPr>
          <p:cNvPr id="3" name="TextBox 2"/>
          <p:cNvSpPr txBox="1"/>
          <p:nvPr/>
        </p:nvSpPr>
        <p:spPr>
          <a:xfrm>
            <a:off x="487680" y="1310640"/>
            <a:ext cx="7181088" cy="3139321"/>
          </a:xfrm>
          <a:prstGeom prst="rect">
            <a:avLst/>
          </a:prstGeom>
          <a:noFill/>
        </p:spPr>
        <p:txBody>
          <a:bodyPr wrap="square" rtlCol="0">
            <a:spAutoFit/>
          </a:bodyPr>
          <a:lstStyle/>
          <a:p>
            <a:pPr>
              <a:buNone/>
            </a:pPr>
            <a:endParaRPr lang="en-US" dirty="0">
              <a:solidFill>
                <a:schemeClr val="bg1"/>
              </a:solidFill>
            </a:endParaRPr>
          </a:p>
          <a:p>
            <a:pPr>
              <a:buFont typeface="Arial" panose="020B0604020202020204" pitchFamily="34" charset="0"/>
              <a:buChar char="•"/>
            </a:pPr>
            <a:r>
              <a:rPr lang="en-US" dirty="0">
                <a:solidFill>
                  <a:schemeClr val="bg1"/>
                </a:solidFill>
              </a:rPr>
              <a:t>✅ </a:t>
            </a:r>
            <a:r>
              <a:rPr lang="en-US" b="1" dirty="0">
                <a:solidFill>
                  <a:schemeClr val="bg1"/>
                </a:solidFill>
              </a:rPr>
              <a:t>Definition:</a:t>
            </a:r>
            <a:br>
              <a:rPr lang="en-US" dirty="0">
                <a:solidFill>
                  <a:schemeClr val="bg1"/>
                </a:solidFill>
              </a:rPr>
            </a:br>
            <a:r>
              <a:rPr lang="en-US" dirty="0">
                <a:solidFill>
                  <a:schemeClr val="bg1"/>
                </a:solidFill>
              </a:rPr>
              <a:t>-Ensemble methods combine multiple machine learning models to improve overall performance.</a:t>
            </a:r>
            <a:endParaRPr lang="en-US" dirty="0">
              <a:solidFill>
                <a:schemeClr val="bg1"/>
              </a:solidFill>
            </a:endParaRPr>
          </a:p>
          <a:p>
            <a:pPr>
              <a:buFont typeface="Arial" panose="020B0604020202020204" pitchFamily="34" charset="0"/>
              <a:buChar char="•"/>
            </a:pPr>
            <a:r>
              <a:rPr lang="en-US" dirty="0">
                <a:solidFill>
                  <a:schemeClr val="bg1"/>
                </a:solidFill>
              </a:rPr>
              <a:t>🎯 </a:t>
            </a:r>
            <a:r>
              <a:rPr lang="en-US" b="1" dirty="0">
                <a:solidFill>
                  <a:schemeClr val="bg1"/>
                </a:solidFill>
              </a:rPr>
              <a:t>Goal:</a:t>
            </a:r>
            <a:br>
              <a:rPr lang="en-US" dirty="0">
                <a:solidFill>
                  <a:schemeClr val="bg1"/>
                </a:solidFill>
              </a:rPr>
            </a:br>
            <a:r>
              <a:rPr lang="en-US" dirty="0">
                <a:solidFill>
                  <a:schemeClr val="bg1"/>
                </a:solidFill>
              </a:rPr>
              <a:t>-Increase accuracy, reduce overfitting, and handle complex patterns in data.</a:t>
            </a:r>
            <a:endParaRPr lang="en-US" dirty="0">
              <a:solidFill>
                <a:schemeClr val="bg1"/>
              </a:solidFill>
            </a:endParaRPr>
          </a:p>
          <a:p>
            <a:pPr>
              <a:buFont typeface="Arial" panose="020B0604020202020204" pitchFamily="34" charset="0"/>
              <a:buChar char="•"/>
            </a:pPr>
            <a:r>
              <a:rPr lang="en-US" dirty="0">
                <a:solidFill>
                  <a:schemeClr val="bg1"/>
                </a:solidFill>
              </a:rPr>
              <a:t>🧠 </a:t>
            </a:r>
            <a:r>
              <a:rPr lang="en-US" b="1" dirty="0">
                <a:solidFill>
                  <a:schemeClr val="bg1"/>
                </a:solidFill>
              </a:rPr>
              <a:t>Why Use Them?</a:t>
            </a:r>
            <a:endParaRPr lang="en-US" b="1" dirty="0">
              <a:solidFill>
                <a:schemeClr val="bg1"/>
              </a:solidFill>
            </a:endParaRPr>
          </a:p>
          <a:p>
            <a:r>
              <a:rPr lang="en-US" dirty="0">
                <a:solidFill>
                  <a:schemeClr val="bg1"/>
                </a:solidFill>
              </a:rPr>
              <a:t>-Single models may miss patterns or overfit.</a:t>
            </a:r>
            <a:endParaRPr lang="en-US" dirty="0">
              <a:solidFill>
                <a:schemeClr val="bg1"/>
              </a:solidFill>
            </a:endParaRPr>
          </a:p>
          <a:p>
            <a:r>
              <a:rPr lang="en-US" dirty="0">
                <a:solidFill>
                  <a:schemeClr val="bg1"/>
                </a:solidFill>
              </a:rPr>
              <a:t>-Ensembles use diversity to build more </a:t>
            </a:r>
            <a:r>
              <a:rPr lang="en-US" b="1" dirty="0">
                <a:solidFill>
                  <a:schemeClr val="bg1"/>
                </a:solidFill>
              </a:rPr>
              <a:t>robust</a:t>
            </a:r>
            <a:r>
              <a:rPr lang="en-US" dirty="0">
                <a:solidFill>
                  <a:schemeClr val="bg1"/>
                </a:solidFill>
              </a:rPr>
              <a:t> models.</a:t>
            </a:r>
            <a:endParaRPr lang="en-US" dirty="0">
              <a:solidFill>
                <a:schemeClr val="bg1"/>
              </a:solidFill>
            </a:endParaRPr>
          </a:p>
          <a:p>
            <a:endParaRPr lang="en-US" sz="1800" kern="1200" dirty="0">
              <a:solidFill>
                <a:schemeClr val="bg1"/>
              </a:solidFill>
              <a:latin typeface="+mn-lt"/>
              <a:ea typeface="+mn-ea"/>
              <a:cs typeface="+mn-c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PlaceHolder 1"/>
          <p:cNvSpPr>
            <a:spLocks noGrp="1"/>
          </p:cNvSpPr>
          <p:nvPr>
            <p:ph type="subTitle"/>
          </p:nvPr>
        </p:nvSpPr>
        <p:spPr>
          <a:xfrm>
            <a:off x="429003" y="1052047"/>
            <a:ext cx="7830577" cy="1761840"/>
          </a:xfrm>
          <a:prstGeom prst="rect">
            <a:avLst/>
          </a:prstGeom>
          <a:noFill/>
          <a:ln w="0">
            <a:noFill/>
          </a:ln>
        </p:spPr>
        <p:txBody>
          <a:bodyPr lIns="91440" tIns="91440" rIns="91440" bIns="91440" anchor="t">
            <a:noAutofit/>
          </a:bodyPr>
          <a:lstStyle/>
          <a:p>
            <a:pPr>
              <a:buNone/>
            </a:pPr>
            <a:r>
              <a:rPr lang="en-US" b="1" dirty="0"/>
              <a:t>1. Gradient Boosting Classifier</a:t>
            </a:r>
            <a:endParaRPr lang="en-US" b="1" dirty="0"/>
          </a:p>
          <a:p>
            <a:pPr>
              <a:buFont typeface="Arial" panose="020B0604020202020204" pitchFamily="34" charset="0"/>
              <a:buChar char="•"/>
            </a:pPr>
            <a:r>
              <a:rPr lang="en-US" dirty="0"/>
              <a:t>Builds models sequentially by minimizing prediction errors</a:t>
            </a:r>
            <a:endParaRPr lang="en-US" dirty="0"/>
          </a:p>
          <a:p>
            <a:pPr>
              <a:buFont typeface="Arial" panose="020B0604020202020204" pitchFamily="34" charset="0"/>
              <a:buChar char="•"/>
            </a:pPr>
            <a:r>
              <a:rPr lang="en-US" dirty="0"/>
              <a:t>Each new tree corrects the mistakes of the previous ones</a:t>
            </a:r>
            <a:endParaRPr lang="en-US" dirty="0"/>
          </a:p>
          <a:p>
            <a:pPr>
              <a:buFont typeface="Arial" panose="020B0604020202020204" pitchFamily="34" charset="0"/>
              <a:buChar char="•"/>
            </a:pPr>
            <a:r>
              <a:rPr lang="en-US" dirty="0"/>
              <a:t>Slower than </a:t>
            </a:r>
            <a:r>
              <a:rPr lang="en-US" dirty="0" err="1"/>
              <a:t>XGBoost</a:t>
            </a:r>
            <a:r>
              <a:rPr lang="en-US" dirty="0"/>
              <a:t>, but interpretable and powerful</a:t>
            </a:r>
            <a:endParaRPr lang="en-US" b="1" dirty="0"/>
          </a:p>
          <a:p>
            <a:pPr>
              <a:buNone/>
            </a:pPr>
            <a:r>
              <a:rPr lang="en-US" b="1" dirty="0"/>
              <a:t>2. </a:t>
            </a:r>
            <a:r>
              <a:rPr lang="en-US" b="1" dirty="0" err="1"/>
              <a:t>XGBoost</a:t>
            </a:r>
            <a:r>
              <a:rPr lang="en-US" b="1" dirty="0"/>
              <a:t> (Extreme Gradient Boosting)</a:t>
            </a:r>
            <a:endParaRPr lang="en-US" b="1" dirty="0"/>
          </a:p>
          <a:p>
            <a:pPr>
              <a:buFont typeface="Arial" panose="020B0604020202020204" pitchFamily="34" charset="0"/>
              <a:buChar char="•"/>
            </a:pPr>
            <a:r>
              <a:rPr lang="en-US" dirty="0"/>
              <a:t>Advanced version of gradient boosting with regularization</a:t>
            </a:r>
            <a:endParaRPr lang="en-US" dirty="0"/>
          </a:p>
          <a:p>
            <a:pPr>
              <a:buFont typeface="Arial" panose="020B0604020202020204" pitchFamily="34" charset="0"/>
              <a:buChar char="•"/>
            </a:pPr>
            <a:r>
              <a:rPr lang="en-US" dirty="0"/>
              <a:t>Fast, efficient, and handles missing values well</a:t>
            </a:r>
            <a:endParaRPr lang="en-US" dirty="0"/>
          </a:p>
          <a:p>
            <a:pPr>
              <a:buFont typeface="Arial" panose="020B0604020202020204" pitchFamily="34" charset="0"/>
              <a:buChar char="•"/>
            </a:pPr>
            <a:r>
              <a:rPr lang="en-US" dirty="0"/>
              <a:t>Often performs best in structured data problems</a:t>
            </a:r>
            <a:endParaRPr lang="en-US" dirty="0"/>
          </a:p>
          <a:p>
            <a:pPr>
              <a:buNone/>
            </a:pPr>
            <a:r>
              <a:rPr lang="en-US" b="1" dirty="0"/>
              <a:t>3. AdaBoost (Adaptive Boosting)</a:t>
            </a:r>
            <a:endParaRPr lang="en-US" b="1" dirty="0"/>
          </a:p>
          <a:p>
            <a:pPr>
              <a:buFont typeface="Arial" panose="020B0604020202020204" pitchFamily="34" charset="0"/>
              <a:buChar char="•"/>
            </a:pPr>
            <a:r>
              <a:rPr lang="en-US" dirty="0"/>
              <a:t>Assigns higher weights to wrongly classified instances</a:t>
            </a:r>
            <a:endParaRPr lang="en-US" dirty="0"/>
          </a:p>
          <a:p>
            <a:pPr>
              <a:buFont typeface="Arial" panose="020B0604020202020204" pitchFamily="34" charset="0"/>
              <a:buChar char="•"/>
            </a:pPr>
            <a:r>
              <a:rPr lang="en-US" dirty="0"/>
              <a:t>Focuses more on difficult cases as it trains</a:t>
            </a:r>
            <a:endParaRPr lang="en-US" dirty="0"/>
          </a:p>
          <a:p>
            <a:pPr>
              <a:buFont typeface="Arial" panose="020B0604020202020204" pitchFamily="34" charset="0"/>
              <a:buChar char="•"/>
            </a:pPr>
            <a:r>
              <a:rPr lang="en-US" dirty="0"/>
              <a:t>Works well with simple models like decision stumps</a:t>
            </a:r>
            <a:endParaRPr lang="en-US" dirty="0"/>
          </a:p>
          <a:p>
            <a:pPr>
              <a:lnSpc>
                <a:spcPct val="100000"/>
              </a:lnSpc>
              <a:tabLst>
                <a:tab pos="0" algn="l"/>
              </a:tabLst>
            </a:pPr>
            <a:r>
              <a:rPr lang="en-US" dirty="0"/>
              <a:t>variance.</a:t>
            </a:r>
            <a:endParaRPr lang="en-US" dirty="0"/>
          </a:p>
        </p:txBody>
      </p:sp>
      <p:sp>
        <p:nvSpPr>
          <p:cNvPr id="72" name="PlaceHolder 2"/>
          <p:cNvSpPr>
            <a:spLocks noGrp="1"/>
          </p:cNvSpPr>
          <p:nvPr>
            <p:ph type="title"/>
          </p:nvPr>
        </p:nvSpPr>
        <p:spPr>
          <a:xfrm>
            <a:off x="361800" y="279524"/>
            <a:ext cx="6477912" cy="846864"/>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4000" b="1" spc="-1" dirty="0">
                <a:solidFill>
                  <a:schemeClr val="dk1"/>
                </a:solidFill>
                <a:latin typeface="Arial" panose="020B0604020202020204" pitchFamily="34" charset="0"/>
                <a:cs typeface="Arial" panose="020B0604020202020204" pitchFamily="34" charset="0"/>
              </a:rPr>
              <a:t>Boosting Methods used</a:t>
            </a:r>
            <a:endParaRPr lang="fr-FR" sz="4000" b="0" strike="noStrike" spc="-1" dirty="0">
              <a:solidFill>
                <a:schemeClr val="dk1"/>
              </a:solidFill>
              <a:latin typeface="Arial" panose="020B0604020202020204" pitchFamily="34" charset="0"/>
              <a:cs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7680" y="475488"/>
            <a:ext cx="5145024" cy="707886"/>
          </a:xfrm>
          <a:prstGeom prst="rect">
            <a:avLst/>
          </a:prstGeom>
          <a:noFill/>
        </p:spPr>
        <p:txBody>
          <a:bodyPr wrap="square" rtlCol="0">
            <a:spAutoFit/>
          </a:bodyPr>
          <a:lstStyle/>
          <a:p>
            <a:r>
              <a:rPr lang="en-US" sz="4000" kern="1200" dirty="0">
                <a:solidFill>
                  <a:schemeClr val="tx1"/>
                </a:solidFill>
                <a:latin typeface="+mn-lt"/>
                <a:ea typeface="+mn-ea"/>
                <a:cs typeface="+mn-cs"/>
              </a:rPr>
              <a:t>Why we used them?</a:t>
            </a:r>
            <a:endParaRPr lang="en-US" sz="4000" kern="1200" dirty="0">
              <a:solidFill>
                <a:schemeClr val="tx1"/>
              </a:solidFill>
              <a:latin typeface="+mn-lt"/>
              <a:ea typeface="+mn-ea"/>
              <a:cs typeface="+mn-cs"/>
            </a:endParaRPr>
          </a:p>
        </p:txBody>
      </p:sp>
      <p:sp>
        <p:nvSpPr>
          <p:cNvPr id="3" name="Rectangle 1"/>
          <p:cNvSpPr>
            <a:spLocks noChangeArrowheads="1"/>
          </p:cNvSpPr>
          <p:nvPr/>
        </p:nvSpPr>
        <p:spPr bwMode="auto">
          <a:xfrm>
            <a:off x="487680" y="1334947"/>
            <a:ext cx="751038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Arial" panose="020B0604020202020204" pitchFamily="34" charset="0"/>
              </a:rPr>
              <a:t>Handle </a:t>
            </a:r>
            <a:r>
              <a:rPr kumimoji="0" lang="en-US" altLang="en-US" sz="1800" b="1" i="0" u="none" strike="noStrike" cap="none" normalizeH="0" baseline="0" dirty="0">
                <a:ln>
                  <a:noFill/>
                </a:ln>
                <a:solidFill>
                  <a:schemeClr val="bg1"/>
                </a:solidFill>
                <a:effectLst/>
                <a:latin typeface="Arial" panose="020B0604020202020204" pitchFamily="34" charset="0"/>
              </a:rPr>
              <a:t>non-linear features</a:t>
            </a:r>
            <a:r>
              <a:rPr kumimoji="0" lang="en-US" altLang="en-US" sz="1800" b="0" i="0" u="none" strike="noStrike" cap="none" normalizeH="0" baseline="0" dirty="0">
                <a:ln>
                  <a:noFill/>
                </a:ln>
                <a:solidFill>
                  <a:schemeClr val="bg1"/>
                </a:solidFill>
                <a:effectLst/>
                <a:latin typeface="Arial" panose="020B0604020202020204" pitchFamily="34" charset="0"/>
              </a:rPr>
              <a:t> and </a:t>
            </a:r>
            <a:r>
              <a:rPr kumimoji="0" lang="en-US" altLang="en-US" sz="1800" b="1" i="0" u="none" strike="noStrike" cap="none" normalizeH="0" baseline="0" dirty="0">
                <a:ln>
                  <a:noFill/>
                </a:ln>
                <a:solidFill>
                  <a:schemeClr val="bg1"/>
                </a:solidFill>
                <a:effectLst/>
                <a:latin typeface="Arial" panose="020B0604020202020204" pitchFamily="34" charset="0"/>
              </a:rPr>
              <a:t>complex relationships</a:t>
            </a:r>
            <a:r>
              <a:rPr kumimoji="0" lang="en-US" altLang="en-US" sz="1800" b="0" i="0" u="none" strike="noStrike" cap="none" normalizeH="0" baseline="0" dirty="0">
                <a:ln>
                  <a:noFill/>
                </a:ln>
                <a:solidFill>
                  <a:schemeClr val="bg1"/>
                </a:solidFill>
                <a:effectLst/>
                <a:latin typeface="Arial" panose="020B0604020202020204" pitchFamily="34" charset="0"/>
              </a:rPr>
              <a:t> in voice data.</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Arial" panose="020B0604020202020204" pitchFamily="34" charset="0"/>
              </a:rPr>
              <a:t>Helped us achieve </a:t>
            </a:r>
            <a:r>
              <a:rPr kumimoji="0" lang="en-US" altLang="en-US" sz="1800" b="1" i="0" u="none" strike="noStrike" cap="none" normalizeH="0" baseline="0" dirty="0">
                <a:ln>
                  <a:noFill/>
                </a:ln>
                <a:solidFill>
                  <a:schemeClr val="bg1"/>
                </a:solidFill>
                <a:effectLst/>
                <a:latin typeface="Arial" panose="020B0604020202020204" pitchFamily="34" charset="0"/>
              </a:rPr>
              <a:t>high accuracy</a:t>
            </a:r>
            <a:r>
              <a:rPr kumimoji="0" lang="en-US" altLang="en-US" sz="1800" b="0" i="0" u="none" strike="noStrike" cap="none" normalizeH="0" baseline="0" dirty="0">
                <a:ln>
                  <a:noFill/>
                </a:ln>
                <a:solidFill>
                  <a:schemeClr val="bg1"/>
                </a:solidFill>
                <a:effectLst/>
                <a:latin typeface="Arial" panose="020B0604020202020204" pitchFamily="34" charset="0"/>
              </a:rPr>
              <a:t> compared to single models.</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5" name="TextBox 4"/>
          <p:cNvSpPr txBox="1"/>
          <p:nvPr/>
        </p:nvSpPr>
        <p:spPr>
          <a:xfrm>
            <a:off x="487680" y="2202418"/>
            <a:ext cx="5669280" cy="707886"/>
          </a:xfrm>
          <a:prstGeom prst="rect">
            <a:avLst/>
          </a:prstGeom>
          <a:noFill/>
        </p:spPr>
        <p:txBody>
          <a:bodyPr wrap="square">
            <a:spAutoFit/>
          </a:bodyPr>
          <a:lstStyle/>
          <a:p>
            <a:r>
              <a:rPr lang="en-IN" sz="4000" dirty="0"/>
              <a:t>Performance &amp; Benefits</a:t>
            </a:r>
            <a:endParaRPr lang="en-IN" sz="4000" dirty="0"/>
          </a:p>
        </p:txBody>
      </p:sp>
      <p:sp>
        <p:nvSpPr>
          <p:cNvPr id="6" name="Rectangle 2"/>
          <p:cNvSpPr>
            <a:spLocks noChangeArrowheads="1"/>
          </p:cNvSpPr>
          <p:nvPr/>
        </p:nvSpPr>
        <p:spPr bwMode="auto">
          <a:xfrm>
            <a:off x="487680" y="2999893"/>
            <a:ext cx="7481535"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1" i="0" u="none" strike="noStrike" cap="none" normalizeH="0" baseline="0" dirty="0">
                <a:ln>
                  <a:noFill/>
                </a:ln>
                <a:solidFill>
                  <a:schemeClr val="bg1"/>
                </a:solidFill>
                <a:effectLst/>
                <a:latin typeface="Arial" panose="020B0604020202020204" pitchFamily="34" charset="0"/>
              </a:rPr>
              <a:t>Improved Accuracy:</a:t>
            </a:r>
            <a:br>
              <a:rPr kumimoji="0" lang="en-US" altLang="en-US" sz="1800" b="0" i="0" u="none" strike="noStrike" cap="none" normalizeH="0" baseline="0" dirty="0">
                <a:ln>
                  <a:noFill/>
                </a:ln>
                <a:solidFill>
                  <a:schemeClr val="bg1"/>
                </a:solidFill>
                <a:effectLst/>
                <a:latin typeface="Arial" panose="020B0604020202020204" pitchFamily="34" charset="0"/>
              </a:rPr>
            </a:br>
            <a:r>
              <a:rPr kumimoji="0" lang="en-US" altLang="en-US" sz="1800" b="0" i="0" u="none" strike="noStrike" cap="none" normalizeH="0" baseline="0" dirty="0">
                <a:ln>
                  <a:noFill/>
                </a:ln>
                <a:solidFill>
                  <a:schemeClr val="bg1"/>
                </a:solidFill>
                <a:effectLst/>
                <a:latin typeface="Arial" panose="020B0604020202020204" pitchFamily="34" charset="0"/>
              </a:rPr>
              <a:t>Both ensemble models showed strong performance in cross-validation.</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1" i="0" u="none" strike="noStrike" cap="none" normalizeH="0" baseline="0" dirty="0">
                <a:ln>
                  <a:noFill/>
                </a:ln>
                <a:solidFill>
                  <a:schemeClr val="bg1"/>
                </a:solidFill>
                <a:effectLst/>
                <a:latin typeface="Arial" panose="020B0604020202020204" pitchFamily="34" charset="0"/>
              </a:rPr>
              <a:t>Better Generalization:</a:t>
            </a:r>
            <a:br>
              <a:rPr kumimoji="0" lang="en-US" altLang="en-US" sz="1800" b="0" i="0" u="none" strike="noStrike" cap="none" normalizeH="0" baseline="0" dirty="0">
                <a:ln>
                  <a:noFill/>
                </a:ln>
                <a:solidFill>
                  <a:schemeClr val="bg1"/>
                </a:solidFill>
                <a:effectLst/>
                <a:latin typeface="Arial" panose="020B0604020202020204" pitchFamily="34" charset="0"/>
              </a:rPr>
            </a:br>
            <a:r>
              <a:rPr kumimoji="0" lang="en-US" altLang="en-US" sz="1800" b="0" i="0" u="none" strike="noStrike" cap="none" normalizeH="0" baseline="0" dirty="0">
                <a:ln>
                  <a:noFill/>
                </a:ln>
                <a:solidFill>
                  <a:schemeClr val="bg1"/>
                </a:solidFill>
                <a:effectLst/>
                <a:latin typeface="Arial" panose="020B0604020202020204" pitchFamily="34" charset="0"/>
              </a:rPr>
              <a:t>They avoid overfitting better than single classifiers.</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Arial" panose="020B0604020202020204" pitchFamily="34" charset="0"/>
              </a:rPr>
              <a:t>⚕️ </a:t>
            </a:r>
            <a:r>
              <a:rPr kumimoji="0" lang="en-US" altLang="en-US" sz="1800" b="1" i="0" u="none" strike="noStrike" cap="none" normalizeH="0" baseline="0" dirty="0">
                <a:ln>
                  <a:noFill/>
                </a:ln>
                <a:solidFill>
                  <a:schemeClr val="bg1"/>
                </a:solidFill>
                <a:effectLst/>
                <a:latin typeface="Arial" panose="020B0604020202020204" pitchFamily="34" charset="0"/>
              </a:rPr>
              <a:t>Reliable Medical Prediction:</a:t>
            </a:r>
            <a:br>
              <a:rPr kumimoji="0" lang="en-US" altLang="en-US" sz="1800" b="0" i="0" u="none" strike="noStrike" cap="none" normalizeH="0" baseline="0" dirty="0">
                <a:ln>
                  <a:noFill/>
                </a:ln>
                <a:solidFill>
                  <a:schemeClr val="bg1"/>
                </a:solidFill>
                <a:effectLst/>
                <a:latin typeface="Arial" panose="020B0604020202020204" pitchFamily="34" charset="0"/>
              </a:rPr>
            </a:br>
            <a:r>
              <a:rPr kumimoji="0" lang="en-US" altLang="en-US" sz="1800" b="0" i="0" u="none" strike="noStrike" cap="none" normalizeH="0" baseline="0" dirty="0">
                <a:ln>
                  <a:noFill/>
                </a:ln>
                <a:solidFill>
                  <a:schemeClr val="bg1"/>
                </a:solidFill>
                <a:effectLst/>
                <a:latin typeface="Arial" panose="020B0604020202020204" pitchFamily="34" charset="0"/>
              </a:rPr>
              <a:t>Useful for real-world applications like Parkinson’s detection using voice.</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876240" y="2533680"/>
            <a:ext cx="5676480" cy="99036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fr-FR" sz="3800" b="0" strike="noStrike" spc="-1" dirty="0">
                <a:solidFill>
                  <a:schemeClr val="dk1"/>
                </a:solidFill>
                <a:latin typeface="Arial" panose="020B0604020202020204" pitchFamily="34" charset="0"/>
                <a:cs typeface="Arial" panose="020B0604020202020204" pitchFamily="34" charset="0"/>
              </a:rPr>
              <a:t>Quantum Convolutional Neural Network</a:t>
            </a:r>
            <a:endParaRPr lang="fr-FR" sz="3800" b="0" strike="noStrike" spc="-1" dirty="0">
              <a:solidFill>
                <a:schemeClr val="dk1"/>
              </a:solidFill>
              <a:latin typeface="Arial" panose="020B0604020202020204" pitchFamily="34" charset="0"/>
              <a:cs typeface="Arial" panose="020B0604020202020204" pitchFamily="34" charset="0"/>
            </a:endParaRPr>
          </a:p>
        </p:txBody>
      </p:sp>
      <p:sp>
        <p:nvSpPr>
          <p:cNvPr id="69" name="PlaceHolder 2"/>
          <p:cNvSpPr>
            <a:spLocks noGrp="1"/>
          </p:cNvSpPr>
          <p:nvPr>
            <p:ph type="title"/>
          </p:nvPr>
        </p:nvSpPr>
        <p:spPr>
          <a:xfrm>
            <a:off x="1085760" y="1533600"/>
            <a:ext cx="914040" cy="914040"/>
          </a:xfrm>
          <a:prstGeom prst="rect">
            <a:avLst/>
          </a:prstGeom>
          <a:solidFill>
            <a:schemeClr val="dk1"/>
          </a:solidFill>
          <a:ln w="0">
            <a:noFill/>
          </a:ln>
        </p:spPr>
        <p:txBody>
          <a:bodyPr lIns="91440" tIns="91440" rIns="91440" bIns="91440" anchor="ctr">
            <a:normAutofit/>
          </a:bodyPr>
          <a:lstStyle/>
          <a:p>
            <a:pPr indent="0" algn="ctr">
              <a:lnSpc>
                <a:spcPct val="100000"/>
              </a:lnSpc>
              <a:buNone/>
              <a:tabLst>
                <a:tab pos="0" algn="l"/>
              </a:tabLst>
            </a:pPr>
            <a:r>
              <a:rPr lang="en-GB" sz="3000" b="1" strike="noStrike" spc="-1" dirty="0">
                <a:solidFill>
                  <a:schemeClr val="dk2"/>
                </a:solidFill>
                <a:latin typeface="DM Sans"/>
                <a:ea typeface="DM Sans"/>
              </a:rPr>
              <a:t>0</a:t>
            </a:r>
            <a:r>
              <a:rPr lang="en-GB" sz="3000" b="1" spc="-1" dirty="0">
                <a:solidFill>
                  <a:schemeClr val="dk2"/>
                </a:solidFill>
                <a:latin typeface="DM Sans"/>
                <a:ea typeface="DM Sans"/>
              </a:rPr>
              <a:t>3</a:t>
            </a:r>
            <a:endParaRPr lang="fr-FR" sz="3000" b="0" strike="noStrike" spc="-1" dirty="0">
              <a:solidFill>
                <a:schemeClr val="dk1"/>
              </a:solidFill>
              <a:latin typeface="Arial" panose="020B0604020202020204"/>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9872" y="451104"/>
            <a:ext cx="5089855" cy="707886"/>
          </a:xfrm>
          <a:prstGeom prst="rect">
            <a:avLst/>
          </a:prstGeom>
          <a:noFill/>
        </p:spPr>
        <p:txBody>
          <a:bodyPr wrap="none" rtlCol="0">
            <a:spAutoFit/>
          </a:bodyPr>
          <a:lstStyle/>
          <a:p>
            <a:r>
              <a:rPr lang="en-IN" sz="4000" dirty="0"/>
              <a:t>Introduction to QCNN</a:t>
            </a:r>
            <a:endParaRPr lang="en-IN" sz="4000" dirty="0"/>
          </a:p>
        </p:txBody>
      </p:sp>
      <p:sp>
        <p:nvSpPr>
          <p:cNvPr id="3" name="Rectangle 1"/>
          <p:cNvSpPr>
            <a:spLocks noChangeArrowheads="1"/>
          </p:cNvSpPr>
          <p:nvPr/>
        </p:nvSpPr>
        <p:spPr bwMode="auto">
          <a:xfrm>
            <a:off x="499872" y="1690962"/>
            <a:ext cx="829056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Arial" panose="020B0604020202020204" pitchFamily="34" charset="0"/>
              </a:rPr>
              <a:t>QCNN is the </a:t>
            </a:r>
            <a:r>
              <a:rPr kumimoji="0" lang="en-US" altLang="en-US" sz="1800" b="1" i="0" u="none" strike="noStrike" cap="none" normalizeH="0" baseline="0" dirty="0">
                <a:ln>
                  <a:noFill/>
                </a:ln>
                <a:solidFill>
                  <a:schemeClr val="bg1"/>
                </a:solidFill>
                <a:effectLst/>
                <a:latin typeface="Arial" panose="020B0604020202020204" pitchFamily="34" charset="0"/>
              </a:rPr>
              <a:t>quantum counterpart</a:t>
            </a:r>
            <a:r>
              <a:rPr kumimoji="0" lang="en-US" altLang="en-US" sz="1800" b="0" i="0" u="none" strike="noStrike" cap="none" normalizeH="0" baseline="0" dirty="0">
                <a:ln>
                  <a:noFill/>
                </a:ln>
                <a:solidFill>
                  <a:schemeClr val="bg1"/>
                </a:solidFill>
                <a:effectLst/>
                <a:latin typeface="Arial" panose="020B0604020202020204" pitchFamily="34" charset="0"/>
              </a:rPr>
              <a:t> of classical CNNs used in deep learning.</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Arial" panose="020B0604020202020204" pitchFamily="34" charset="0"/>
              </a:rPr>
              <a:t>Instead of using neurons and layers, QCNN uses </a:t>
            </a:r>
            <a:r>
              <a:rPr kumimoji="0" lang="en-US" altLang="en-US" sz="1800" b="1" i="0" u="none" strike="noStrike" cap="none" normalizeH="0" baseline="0" dirty="0">
                <a:ln>
                  <a:noFill/>
                </a:ln>
                <a:solidFill>
                  <a:schemeClr val="bg1"/>
                </a:solidFill>
                <a:effectLst/>
                <a:latin typeface="Arial" panose="020B0604020202020204" pitchFamily="34" charset="0"/>
              </a:rPr>
              <a:t>quantum gates and circuits</a:t>
            </a:r>
            <a:r>
              <a:rPr kumimoji="0" lang="en-US" altLang="en-US" sz="1800" b="0" i="0" u="none" strike="noStrike" cap="none" normalizeH="0" baseline="0" dirty="0">
                <a:ln>
                  <a:noFill/>
                </a:ln>
                <a:solidFill>
                  <a:schemeClr val="bg1"/>
                </a:solidFill>
                <a:effectLst/>
                <a:latin typeface="Arial" panose="020B0604020202020204" pitchFamily="34" charset="0"/>
              </a:rPr>
              <a:t>.</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Arial" panose="020B0604020202020204" pitchFamily="34" charset="0"/>
              </a:rPr>
              <a:t>It can process </a:t>
            </a:r>
            <a:r>
              <a:rPr kumimoji="0" lang="en-US" altLang="en-US" sz="1800" b="1" i="0" u="none" strike="noStrike" cap="none" normalizeH="0" baseline="0" dirty="0">
                <a:ln>
                  <a:noFill/>
                </a:ln>
                <a:solidFill>
                  <a:schemeClr val="bg1"/>
                </a:solidFill>
                <a:effectLst/>
                <a:latin typeface="Arial" panose="020B0604020202020204" pitchFamily="34" charset="0"/>
              </a:rPr>
              <a:t>quantum data or classical data encoded into quantum states</a:t>
            </a:r>
            <a:r>
              <a:rPr kumimoji="0" lang="en-US" altLang="en-US" sz="1800" b="0" i="0" u="none" strike="noStrike" cap="none" normalizeH="0" baseline="0" dirty="0">
                <a:ln>
                  <a:noFill/>
                </a:ln>
                <a:solidFill>
                  <a:schemeClr val="bg1"/>
                </a:solidFill>
                <a:effectLst/>
                <a:latin typeface="Arial" panose="020B0604020202020204" pitchFamily="34" charset="0"/>
              </a:rPr>
              <a:t>.</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Arial" panose="020B0604020202020204" pitchFamily="34" charset="0"/>
              </a:rPr>
              <a:t>QCNNs can find patterns in data using </a:t>
            </a:r>
            <a:r>
              <a:rPr kumimoji="0" lang="en-US" altLang="en-US" sz="1800" b="1" i="0" u="none" strike="noStrike" cap="none" normalizeH="0" baseline="0" dirty="0">
                <a:ln>
                  <a:noFill/>
                </a:ln>
                <a:solidFill>
                  <a:schemeClr val="bg1"/>
                </a:solidFill>
                <a:effectLst/>
                <a:latin typeface="Arial" panose="020B0604020202020204" pitchFamily="34" charset="0"/>
              </a:rPr>
              <a:t>quantum entanglement and superposition</a:t>
            </a:r>
            <a:r>
              <a:rPr kumimoji="0" lang="en-US" altLang="en-US" sz="1800" b="0" i="0" u="none" strike="noStrike" cap="none" normalizeH="0" baseline="0" dirty="0">
                <a:ln>
                  <a:noFill/>
                </a:ln>
                <a:solidFill>
                  <a:schemeClr val="bg1"/>
                </a:solidFill>
                <a:effectLst/>
                <a:latin typeface="Arial" panose="020B0604020202020204" pitchFamily="34" charset="0"/>
              </a:rPr>
              <a:t>.</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4330" y="1536192"/>
            <a:ext cx="7178363" cy="1477328"/>
          </a:xfrm>
          <a:prstGeom prst="rect">
            <a:avLst/>
          </a:prstGeom>
          <a:noFill/>
        </p:spPr>
        <p:txBody>
          <a:bodyPr wrap="square" rtlCol="0">
            <a:spAutoFit/>
          </a:bodyPr>
          <a:lstStyle/>
          <a:p>
            <a:pPr>
              <a:buNone/>
            </a:pPr>
            <a:endParaRPr lang="en-US" dirty="0">
              <a:solidFill>
                <a:schemeClr val="bg1"/>
              </a:solidFill>
            </a:endParaRPr>
          </a:p>
          <a:p>
            <a:pPr>
              <a:buFont typeface="Arial" panose="020B0604020202020204" pitchFamily="34" charset="0"/>
              <a:buChar char="•"/>
            </a:pPr>
            <a:r>
              <a:rPr lang="en-US" dirty="0">
                <a:solidFill>
                  <a:schemeClr val="bg1"/>
                </a:solidFill>
              </a:rPr>
              <a:t>May offer advantages in </a:t>
            </a:r>
            <a:r>
              <a:rPr lang="en-US" b="1" dirty="0">
                <a:solidFill>
                  <a:schemeClr val="bg1"/>
                </a:solidFill>
              </a:rPr>
              <a:t>accuracy and computational power</a:t>
            </a:r>
            <a:r>
              <a:rPr lang="en-US" dirty="0">
                <a:solidFill>
                  <a:schemeClr val="bg1"/>
                </a:solidFill>
              </a:rPr>
              <a:t> as quantum hardware improves.</a:t>
            </a:r>
            <a:endParaRPr lang="en-US" dirty="0">
              <a:solidFill>
                <a:schemeClr val="bg1"/>
              </a:solidFill>
            </a:endParaRPr>
          </a:p>
          <a:p>
            <a:pPr>
              <a:buFont typeface="Arial" panose="020B0604020202020204" pitchFamily="34" charset="0"/>
              <a:buChar char="•"/>
            </a:pPr>
            <a:r>
              <a:rPr lang="en-US" dirty="0">
                <a:solidFill>
                  <a:schemeClr val="bg1"/>
                </a:solidFill>
              </a:rPr>
              <a:t>A step toward </a:t>
            </a:r>
            <a:r>
              <a:rPr lang="en-US" b="1" dirty="0">
                <a:solidFill>
                  <a:schemeClr val="bg1"/>
                </a:solidFill>
              </a:rPr>
              <a:t>quantum machine learning</a:t>
            </a:r>
            <a:r>
              <a:rPr lang="en-US" dirty="0">
                <a:solidFill>
                  <a:schemeClr val="bg1"/>
                </a:solidFill>
              </a:rPr>
              <a:t> in healthcare applications.</a:t>
            </a:r>
            <a:endParaRPr lang="en-US" dirty="0">
              <a:solidFill>
                <a:schemeClr val="bg1"/>
              </a:solidFill>
            </a:endParaRPr>
          </a:p>
        </p:txBody>
      </p:sp>
      <p:sp>
        <p:nvSpPr>
          <p:cNvPr id="3" name="TextBox 2"/>
          <p:cNvSpPr txBox="1"/>
          <p:nvPr/>
        </p:nvSpPr>
        <p:spPr>
          <a:xfrm>
            <a:off x="424330" y="584466"/>
            <a:ext cx="2180405" cy="707886"/>
          </a:xfrm>
          <a:prstGeom prst="rect">
            <a:avLst/>
          </a:prstGeom>
          <a:noFill/>
        </p:spPr>
        <p:txBody>
          <a:bodyPr wrap="none" rtlCol="0">
            <a:spAutoFit/>
          </a:bodyPr>
          <a:lstStyle/>
          <a:p>
            <a:r>
              <a:rPr lang="en-US" sz="4000" dirty="0"/>
              <a:t>Benefits:</a:t>
            </a:r>
            <a:endParaRPr lang="en-IN" sz="4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PlaceHolder 1"/>
          <p:cNvSpPr>
            <a:spLocks noGrp="1"/>
          </p:cNvSpPr>
          <p:nvPr>
            <p:ph type="subTitle"/>
          </p:nvPr>
        </p:nvSpPr>
        <p:spPr>
          <a:xfrm>
            <a:off x="361800" y="1310160"/>
            <a:ext cx="7428888" cy="984384"/>
          </a:xfrm>
          <a:prstGeom prst="rect">
            <a:avLst/>
          </a:prstGeom>
          <a:noFill/>
          <a:ln w="0">
            <a:noFill/>
          </a:ln>
        </p:spPr>
        <p:txBody>
          <a:bodyPr lIns="91440" tIns="91440" rIns="91440" bIns="91440" anchor="t">
            <a:noAutofit/>
          </a:bodyPr>
          <a:lstStyle/>
          <a:p>
            <a:pPr>
              <a:lnSpc>
                <a:spcPct val="100000"/>
              </a:lnSpc>
              <a:tabLst>
                <a:tab pos="0" algn="l"/>
              </a:tabLst>
            </a:pPr>
            <a:r>
              <a:rPr lang="en-US" dirty="0">
                <a:solidFill>
                  <a:schemeClr val="bg1"/>
                </a:solidFill>
                <a:latin typeface="+mj-lt"/>
              </a:rPr>
              <a:t>In this project, we explored multiple approaches to predict Parkinson’s Disease using both classical and quantum machine learning models. We first applied traditional ML classifiers like Logistic Regression, Random Forest, and SVM to build strong baselines. Then, we enhanced prediction performance using ensemble methods such as Voting, Bagging, and Boosting. Finally, we implemented a Quantum Convolutional Neural Network (QCNN) to demonstrate the potential of quantum machine learning in healthcare. This project highlights how combining classical and quantum techniques can improve disease diagnosis and open doors to more advanced, efficient medical solutions in the future.</a:t>
            </a:r>
            <a:endParaRPr lang="en-US" b="0" strike="noStrike" spc="-1" dirty="0">
              <a:solidFill>
                <a:schemeClr val="bg1"/>
              </a:solidFill>
              <a:latin typeface="+mj-lt"/>
              <a:cs typeface="Arial" panose="020B0604020202020204" pitchFamily="34" charset="0"/>
            </a:endParaRPr>
          </a:p>
        </p:txBody>
      </p:sp>
      <p:sp>
        <p:nvSpPr>
          <p:cNvPr id="79" name="PlaceHolder 2"/>
          <p:cNvSpPr>
            <a:spLocks noGrp="1"/>
          </p:cNvSpPr>
          <p:nvPr>
            <p:ph type="title"/>
          </p:nvPr>
        </p:nvSpPr>
        <p:spPr>
          <a:xfrm>
            <a:off x="361800" y="524256"/>
            <a:ext cx="5847840" cy="785904"/>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GB" sz="4000" b="1" strike="noStrike" spc="-1" dirty="0">
                <a:solidFill>
                  <a:schemeClr val="dk1"/>
                </a:solidFill>
                <a:latin typeface="Arial" panose="020B0604020202020204" pitchFamily="34" charset="0"/>
                <a:ea typeface="DM Sans"/>
                <a:cs typeface="Arial" panose="020B0604020202020204" pitchFamily="34" charset="0"/>
              </a:rPr>
              <a:t>Conclusion</a:t>
            </a:r>
            <a:endParaRPr lang="fr-FR" sz="4000" b="0" strike="noStrike" spc="-1" dirty="0">
              <a:solidFill>
                <a:schemeClr val="dk1"/>
              </a:solidFill>
              <a:latin typeface="Arial" panose="020B0604020202020204" pitchFamily="34" charset="0"/>
              <a:cs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nvSpPr>
        <p:spPr>
          <a:xfrm>
            <a:off x="1547995" y="1851525"/>
            <a:ext cx="5428800" cy="1056960"/>
          </a:xfrm>
          <a:prstGeom prst="rect">
            <a:avLst/>
          </a:prstGeom>
          <a:noFill/>
          <a:ln w="0">
            <a:noFill/>
          </a:ln>
        </p:spPr>
        <p:txBody>
          <a:bodyPr lIns="91440" tIns="91440" rIns="91440" bIns="91440" anchor="b">
            <a:normAutofit/>
          </a:bodyPr>
          <a:lstStyle>
            <a:lvl1pPr/>
          </a:lstStyle>
          <a:p>
            <a:pPr indent="0" algn="ctr">
              <a:lnSpc>
                <a:spcPct val="100000"/>
              </a:lnSpc>
              <a:buNone/>
              <a:tabLst>
                <a:tab pos="0" algn="l"/>
              </a:tabLst>
            </a:pPr>
            <a:r>
              <a:rPr lang="en-GB" sz="5000" b="1" strike="noStrike" spc="-1">
                <a:solidFill>
                  <a:schemeClr val="dk1"/>
                </a:solidFill>
                <a:latin typeface="Arial" panose="020B0604020202020204" pitchFamily="34" charset="0"/>
                <a:ea typeface="DM Sans"/>
                <a:cs typeface="Arial" panose="020B0604020202020204" pitchFamily="34" charset="0"/>
              </a:rPr>
              <a:t>Thank you!</a:t>
            </a:r>
            <a:endParaRPr lang="fr-FR" sz="5000" b="0" strike="noStrike" spc="-1">
              <a:solidFill>
                <a:schemeClr val="dk1"/>
              </a:solidFill>
              <a:latin typeface="Arial" panose="020B0604020202020204" pitchFamily="34" charset="0"/>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1686" y="488520"/>
            <a:ext cx="5429160" cy="1058400"/>
          </a:xfrm>
        </p:spPr>
        <p:txBody>
          <a:bodyPr/>
          <a:lstStyle/>
          <a:p>
            <a:pPr algn="ctr"/>
            <a:r>
              <a:rPr lang="en-IN" altLang="en-GB" sz="4000" b="1" dirty="0">
                <a:solidFill>
                  <a:schemeClr val="tx1"/>
                </a:solidFill>
              </a:rPr>
              <a:t>Presented by</a:t>
            </a:r>
            <a:endParaRPr lang="en-IN" altLang="en-GB" sz="4000" b="1" dirty="0">
              <a:solidFill>
                <a:schemeClr val="tx1"/>
              </a:solidFill>
            </a:endParaRPr>
          </a:p>
        </p:txBody>
      </p:sp>
      <p:sp>
        <p:nvSpPr>
          <p:cNvPr id="3" name="Subtitle 2"/>
          <p:cNvSpPr>
            <a:spLocks noGrp="1"/>
          </p:cNvSpPr>
          <p:nvPr>
            <p:ph type="subTitle"/>
          </p:nvPr>
        </p:nvSpPr>
        <p:spPr>
          <a:xfrm>
            <a:off x="581458" y="1546920"/>
            <a:ext cx="8228965" cy="2298700"/>
          </a:xfrm>
        </p:spPr>
        <p:txBody>
          <a:bodyPr/>
          <a:lstStyle/>
          <a:p>
            <a:r>
              <a:rPr lang="en-IN" altLang="en-GB" dirty="0"/>
              <a:t>1. Ayush Kumar - 2105955</a:t>
            </a:r>
            <a:endParaRPr lang="en-IN" altLang="en-GB" dirty="0"/>
          </a:p>
          <a:p>
            <a:r>
              <a:rPr lang="en-IN" altLang="en-GB" dirty="0"/>
              <a:t>2. Aditya Srivastava - 21051111</a:t>
            </a:r>
            <a:endParaRPr lang="en-IN" altLang="en-GB" dirty="0"/>
          </a:p>
          <a:p>
            <a:r>
              <a:rPr lang="en-IN" altLang="en-GB" dirty="0"/>
              <a:t>3. Dhrubojyoti Mahato - 21051561</a:t>
            </a:r>
            <a:endParaRPr lang="en-IN" altLang="en-GB" dirty="0"/>
          </a:p>
          <a:p>
            <a:r>
              <a:rPr lang="en-IN" altLang="en-GB" dirty="0"/>
              <a:t>4. Harshita Anmol - 21051565</a:t>
            </a:r>
            <a:endParaRPr lang="en-IN" altLang="en-GB" dirty="0"/>
          </a:p>
          <a:p>
            <a:r>
              <a:rPr lang="en-IN" altLang="en-GB" dirty="0"/>
              <a:t>5. Abhishek Kumar - 21051620</a:t>
            </a:r>
            <a:endParaRPr lang="en-IN" altLang="en-GB" dirty="0"/>
          </a:p>
          <a:p>
            <a:r>
              <a:rPr lang="en-IN" altLang="en-GB" dirty="0"/>
              <a:t>6. Soham Sanyal - 21051690</a:t>
            </a:r>
            <a:endParaRPr lang="en-IN" altLang="en-GB"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PlaceHolder 1"/>
          <p:cNvSpPr>
            <a:spLocks noGrp="1"/>
          </p:cNvSpPr>
          <p:nvPr>
            <p:ph type="title"/>
          </p:nvPr>
        </p:nvSpPr>
        <p:spPr>
          <a:xfrm>
            <a:off x="714240" y="533520"/>
            <a:ext cx="4181040" cy="10854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3000" b="1" strike="noStrike" spc="-1">
                <a:solidFill>
                  <a:schemeClr val="dk1"/>
                </a:solidFill>
                <a:latin typeface="Arial" panose="020B0604020202020204" pitchFamily="34" charset="0"/>
                <a:ea typeface="DM Sans"/>
                <a:cs typeface="Arial" panose="020B0604020202020204" pitchFamily="34" charset="0"/>
              </a:rPr>
              <a:t>Introduction</a:t>
            </a:r>
            <a:endParaRPr lang="fr-FR" sz="3000" b="0" strike="noStrike" spc="-1">
              <a:solidFill>
                <a:schemeClr val="dk1"/>
              </a:solidFill>
              <a:latin typeface="Arial" panose="020B0604020202020204" pitchFamily="34" charset="0"/>
              <a:cs typeface="Arial" panose="020B0604020202020204" pitchFamily="34" charset="0"/>
            </a:endParaRPr>
          </a:p>
        </p:txBody>
      </p:sp>
      <p:sp>
        <p:nvSpPr>
          <p:cNvPr id="56" name="PlaceHolder 2"/>
          <p:cNvSpPr>
            <a:spLocks noGrp="1"/>
          </p:cNvSpPr>
          <p:nvPr>
            <p:ph/>
          </p:nvPr>
        </p:nvSpPr>
        <p:spPr>
          <a:xfrm>
            <a:off x="714240" y="1733400"/>
            <a:ext cx="4181040" cy="28666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GB" sz="1400" b="0" strike="noStrike" spc="-1" dirty="0">
                <a:solidFill>
                  <a:schemeClr val="lt1"/>
                </a:solidFill>
                <a:latin typeface="Arial" panose="020B0604020202020204" pitchFamily="34" charset="0"/>
                <a:ea typeface="Inter"/>
                <a:cs typeface="Arial" panose="020B0604020202020204" pitchFamily="34" charset="0"/>
              </a:rPr>
              <a:t>This presentation explores the classification of Parkinson's disease using various machine learning approaches, including classical machine learning models, ensemble techniques and Quantum Convolutional Neural Networks.</a:t>
            </a:r>
            <a:endParaRPr lang="fr-FR" sz="1400" b="0" strike="noStrike" spc="-1" dirty="0">
              <a:solidFill>
                <a:srgbClr val="000000"/>
              </a:solidFill>
              <a:latin typeface="Arial" panose="020B0604020202020204" pitchFamily="34" charset="0"/>
              <a:cs typeface="Arial" panose="020B0604020202020204" pitchFamily="34" charset="0"/>
            </a:endParaRPr>
          </a:p>
        </p:txBody>
      </p:sp>
      <p:pic>
        <p:nvPicPr>
          <p:cNvPr id="57" name="Google Shape;206;p33" descr="C:/Users/KIIT/Downloads/intro.jpgintro"/>
          <p:cNvPicPr/>
          <p:nvPr/>
        </p:nvPicPr>
        <p:blipFill>
          <a:blip r:embed="rId1"/>
          <a:srcRect l="3673" r="3624" b="16657"/>
          <a:stretch>
            <a:fillRect/>
          </a:stretch>
        </p:blipFill>
        <p:spPr>
          <a:xfrm>
            <a:off x="4770755" y="441325"/>
            <a:ext cx="4222115" cy="3644265"/>
          </a:xfrm>
          <a:prstGeom prst="rect">
            <a:avLst/>
          </a:prstGeom>
          <a:ln w="19050">
            <a:solidFill>
              <a:srgbClr val="04289B"/>
            </a:solidFill>
            <a:rou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PlaceHolder 1"/>
          <p:cNvSpPr>
            <a:spLocks noGrp="1"/>
          </p:cNvSpPr>
          <p:nvPr>
            <p:ph type="title"/>
          </p:nvPr>
        </p:nvSpPr>
        <p:spPr>
          <a:xfrm>
            <a:off x="876240" y="2533680"/>
            <a:ext cx="5676480" cy="99036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GB" sz="3800" b="1" strike="noStrike" spc="-1">
                <a:solidFill>
                  <a:schemeClr val="dk1"/>
                </a:solidFill>
                <a:latin typeface="Arial" panose="020B0604020202020204" pitchFamily="34" charset="0"/>
                <a:ea typeface="DM Sans"/>
                <a:cs typeface="Arial" panose="020B0604020202020204" pitchFamily="34" charset="0"/>
              </a:rPr>
              <a:t>Classification Techniques</a:t>
            </a:r>
            <a:endParaRPr lang="fr-FR" sz="3800" b="0" strike="noStrike" spc="-1">
              <a:solidFill>
                <a:schemeClr val="dk1"/>
              </a:solidFill>
              <a:latin typeface="Arial" panose="020B0604020202020204" pitchFamily="34" charset="0"/>
              <a:cs typeface="Arial" panose="020B0604020202020204" pitchFamily="34" charset="0"/>
            </a:endParaRPr>
          </a:p>
        </p:txBody>
      </p:sp>
      <p:sp>
        <p:nvSpPr>
          <p:cNvPr id="59" name="PlaceHolder 2"/>
          <p:cNvSpPr>
            <a:spLocks noGrp="1"/>
          </p:cNvSpPr>
          <p:nvPr>
            <p:ph type="title"/>
          </p:nvPr>
        </p:nvSpPr>
        <p:spPr>
          <a:xfrm>
            <a:off x="1085760" y="1533600"/>
            <a:ext cx="914040" cy="914040"/>
          </a:xfrm>
          <a:prstGeom prst="rect">
            <a:avLst/>
          </a:prstGeom>
          <a:solidFill>
            <a:schemeClr val="dk1"/>
          </a:solidFill>
          <a:ln w="0">
            <a:noFill/>
          </a:ln>
        </p:spPr>
        <p:txBody>
          <a:bodyPr lIns="91440" tIns="91440" rIns="91440" bIns="91440" anchor="ctr">
            <a:normAutofit/>
          </a:bodyPr>
          <a:lstStyle/>
          <a:p>
            <a:pPr indent="0" algn="ctr">
              <a:lnSpc>
                <a:spcPct val="100000"/>
              </a:lnSpc>
              <a:buNone/>
              <a:tabLst>
                <a:tab pos="0" algn="l"/>
              </a:tabLst>
            </a:pPr>
            <a:r>
              <a:rPr lang="en-IN" altLang="en-GB" sz="3000" b="1" strike="noStrike" spc="-1" dirty="0">
                <a:solidFill>
                  <a:schemeClr val="dk2"/>
                </a:solidFill>
                <a:latin typeface="DM Sans"/>
                <a:ea typeface="DM Sans"/>
              </a:rPr>
              <a:t>0</a:t>
            </a:r>
            <a:r>
              <a:rPr lang="en-GB" sz="3000" b="1" strike="noStrike" spc="-1" dirty="0">
                <a:solidFill>
                  <a:schemeClr val="dk2"/>
                </a:solidFill>
                <a:latin typeface="DM Sans"/>
                <a:ea typeface="DM Sans"/>
              </a:rPr>
              <a:t>1</a:t>
            </a:r>
            <a:endParaRPr lang="fr-FR" sz="3000" b="0" strike="noStrike" spc="-1" dirty="0">
              <a:solidFill>
                <a:schemeClr val="dk1"/>
              </a:solidFill>
              <a:latin typeface="Arial" panose="020B060402020202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PlaceHolder 2"/>
          <p:cNvSpPr>
            <a:spLocks noGrp="1"/>
          </p:cNvSpPr>
          <p:nvPr>
            <p:ph type="title"/>
          </p:nvPr>
        </p:nvSpPr>
        <p:spPr>
          <a:xfrm>
            <a:off x="361800" y="504720"/>
            <a:ext cx="5847840" cy="14760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4000" b="1" strike="noStrike" spc="-1" dirty="0">
                <a:solidFill>
                  <a:schemeClr val="dk1"/>
                </a:solidFill>
                <a:latin typeface="Arial" panose="020B0604020202020204" pitchFamily="34" charset="0"/>
                <a:ea typeface="DM Sans"/>
                <a:cs typeface="Arial" panose="020B0604020202020204" pitchFamily="34" charset="0"/>
              </a:rPr>
              <a:t>Logistic Regression </a:t>
            </a:r>
            <a:endParaRPr lang="fr-FR" sz="4000" b="0" strike="noStrike" spc="-1" dirty="0">
              <a:solidFill>
                <a:schemeClr val="dk1"/>
              </a:solidFill>
              <a:latin typeface="Arial" panose="020B0604020202020204" pitchFamily="34" charset="0"/>
              <a:cs typeface="Arial" panose="020B0604020202020204" pitchFamily="34" charset="0"/>
            </a:endParaRPr>
          </a:p>
        </p:txBody>
      </p:sp>
      <p:sp>
        <p:nvSpPr>
          <p:cNvPr id="8" name="Rectangle 2"/>
          <p:cNvSpPr>
            <a:spLocks noChangeArrowheads="1"/>
          </p:cNvSpPr>
          <p:nvPr/>
        </p:nvSpPr>
        <p:spPr bwMode="auto">
          <a:xfrm>
            <a:off x="361800" y="2319436"/>
            <a:ext cx="7766304"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1" i="0" u="none" strike="noStrike" cap="none" normalizeH="0" baseline="0" dirty="0">
                <a:ln>
                  <a:noFill/>
                </a:ln>
                <a:solidFill>
                  <a:schemeClr val="bg1"/>
                </a:solidFill>
                <a:effectLst/>
                <a:latin typeface="Arial" panose="020B0604020202020204" pitchFamily="34" charset="0"/>
              </a:rPr>
              <a:t>Purpose:</a:t>
            </a:r>
            <a:r>
              <a:rPr kumimoji="0" lang="en-US" altLang="en-US" sz="1800" b="0" i="0" u="none" strike="noStrike" cap="none" normalizeH="0" baseline="0" dirty="0">
                <a:ln>
                  <a:noFill/>
                </a:ln>
                <a:solidFill>
                  <a:schemeClr val="bg1"/>
                </a:solidFill>
                <a:effectLst/>
                <a:latin typeface="Arial" panose="020B0604020202020204" pitchFamily="34" charset="0"/>
              </a:rPr>
              <a:t> Predicts the probability that a person has Parkinson’s (Yes/No).</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1" i="0" u="none" strike="noStrike" cap="none" normalizeH="0" baseline="0" dirty="0">
                <a:ln>
                  <a:noFill/>
                </a:ln>
                <a:solidFill>
                  <a:schemeClr val="bg1"/>
                </a:solidFill>
                <a:effectLst/>
                <a:latin typeface="Arial" panose="020B0604020202020204" pitchFamily="34" charset="0"/>
              </a:rPr>
              <a:t>How it works:</a:t>
            </a:r>
            <a:r>
              <a:rPr kumimoji="0" lang="en-US" altLang="en-US" sz="1800" b="0" i="0" u="none" strike="noStrike" cap="none" normalizeH="0" baseline="0" dirty="0">
                <a:ln>
                  <a:noFill/>
                </a:ln>
                <a:solidFill>
                  <a:schemeClr val="bg1"/>
                </a:solidFill>
                <a:effectLst/>
                <a:latin typeface="Arial" panose="020B0604020202020204" pitchFamily="34" charset="0"/>
              </a:rPr>
              <a:t> Uses a sigmoid function to map feature values to a probability between 0 and 1.</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1" i="0" u="none" strike="noStrike" cap="none" normalizeH="0" baseline="0" dirty="0">
                <a:ln>
                  <a:noFill/>
                </a:ln>
                <a:solidFill>
                  <a:schemeClr val="bg1"/>
                </a:solidFill>
                <a:effectLst/>
                <a:latin typeface="Arial" panose="020B0604020202020204" pitchFamily="34" charset="0"/>
              </a:rPr>
              <a:t>Why it fits:</a:t>
            </a:r>
            <a:r>
              <a:rPr kumimoji="0" lang="en-US" altLang="en-US" sz="1800" b="0" i="0" u="none" strike="noStrike" cap="none" normalizeH="0" baseline="0" dirty="0">
                <a:ln>
                  <a:noFill/>
                </a:ln>
                <a:solidFill>
                  <a:schemeClr val="bg1"/>
                </a:solidFill>
                <a:effectLst/>
                <a:latin typeface="Arial" panose="020B0604020202020204" pitchFamily="34" charset="0"/>
              </a:rPr>
              <a:t> It's a simple and effective algorithm for binary classification tasks.</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506976" y="851952"/>
            <a:ext cx="4181040" cy="619176"/>
          </a:xfrm>
          <a:prstGeom prst="rect">
            <a:avLst/>
          </a:prstGeom>
          <a:noFill/>
          <a:ln w="0">
            <a:noFill/>
          </a:ln>
        </p:spPr>
        <p:txBody>
          <a:bodyPr lIns="91440" tIns="91440" rIns="91440" bIns="91440" anchor="b">
            <a:noAutofit/>
          </a:bodyPr>
          <a:lstStyle/>
          <a:p>
            <a:pPr indent="0">
              <a:lnSpc>
                <a:spcPct val="100000"/>
              </a:lnSpc>
              <a:buNone/>
              <a:tabLst>
                <a:tab pos="0" algn="l"/>
              </a:tabLst>
            </a:pPr>
            <a:r>
              <a:rPr lang="en-GB" sz="4000" strike="noStrike" spc="-1" dirty="0">
                <a:solidFill>
                  <a:schemeClr val="dk1"/>
                </a:solidFill>
                <a:latin typeface="Arial" panose="020B0604020202020204" pitchFamily="34" charset="0"/>
                <a:ea typeface="DM Sans"/>
                <a:cs typeface="Arial" panose="020B0604020202020204" pitchFamily="34" charset="0"/>
              </a:rPr>
              <a:t>Support Vector Machine </a:t>
            </a:r>
            <a:endParaRPr lang="fr-FR" sz="4000" strike="noStrike" spc="-1" dirty="0">
              <a:solidFill>
                <a:schemeClr val="dk1"/>
              </a:solidFill>
              <a:latin typeface="Arial" panose="020B0604020202020204" pitchFamily="34" charset="0"/>
              <a:cs typeface="Arial" panose="020B0604020202020204" pitchFamily="34" charset="0"/>
            </a:endParaRPr>
          </a:p>
        </p:txBody>
      </p:sp>
      <p:sp>
        <p:nvSpPr>
          <p:cNvPr id="5" name="Rectangle 1"/>
          <p:cNvSpPr>
            <a:spLocks noChangeArrowheads="1"/>
          </p:cNvSpPr>
          <p:nvPr/>
        </p:nvSpPr>
        <p:spPr bwMode="auto">
          <a:xfrm>
            <a:off x="506976" y="1564654"/>
            <a:ext cx="4413504"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i="0" u="none" strike="noStrike" cap="none" normalizeH="0" baseline="0" dirty="0">
                <a:ln>
                  <a:noFill/>
                </a:ln>
                <a:solidFill>
                  <a:schemeClr val="bg1"/>
                </a:solidFill>
                <a:effectLst/>
                <a:latin typeface="Arial" panose="020B0604020202020204" pitchFamily="34" charset="0"/>
              </a:rPr>
              <a:t>How it works: It maximizes the margin between classes, working well in high-dimensional space.</a:t>
            </a:r>
            <a:endParaRPr kumimoji="0" lang="en-US" altLang="en-US" sz="180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i="0" u="none" strike="noStrike" cap="none" normalizeH="0" baseline="0" dirty="0">
                <a:ln>
                  <a:noFill/>
                </a:ln>
                <a:solidFill>
                  <a:schemeClr val="bg1"/>
                </a:solidFill>
                <a:effectLst/>
                <a:latin typeface="Arial" panose="020B0604020202020204" pitchFamily="34" charset="0"/>
              </a:rPr>
              <a:t>Purpose: Finds the optimal boundary (hyperplane) that separates the two classes.</a:t>
            </a:r>
            <a:endParaRPr kumimoji="0" lang="en-US" altLang="en-US" sz="180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i="0" u="none" strike="noStrike" cap="none" normalizeH="0" baseline="0" dirty="0">
                <a:ln>
                  <a:noFill/>
                </a:ln>
                <a:solidFill>
                  <a:schemeClr val="bg1"/>
                </a:solidFill>
                <a:effectLst/>
                <a:latin typeface="Arial" panose="020B0604020202020204" pitchFamily="34" charset="0"/>
              </a:rPr>
              <a:t>Why it fits: Effective when there’s a clear margin of separation.</a:t>
            </a:r>
            <a:endParaRPr kumimoji="0" lang="en-US" altLang="en-US" sz="1800" i="0" u="none" strike="noStrike" cap="none" normalizeH="0" baseline="0" dirty="0">
              <a:ln>
                <a:noFill/>
              </a:ln>
              <a:solidFill>
                <a:schemeClr val="bg1"/>
              </a:solidFill>
              <a:effectLst/>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ceHolder 2"/>
          <p:cNvSpPr txBox="1"/>
          <p:nvPr/>
        </p:nvSpPr>
        <p:spPr>
          <a:xfrm>
            <a:off x="457200" y="390144"/>
            <a:ext cx="6782712" cy="774180"/>
          </a:xfrm>
          <a:prstGeom prst="rect">
            <a:avLst/>
          </a:prstGeom>
          <a:noFill/>
          <a:ln w="0">
            <a:noFill/>
          </a:ln>
        </p:spPr>
        <p:txBody>
          <a:bodyPr lIns="91440" tIns="91440" rIns="91440" bIns="91440" anchor="b">
            <a:normAutofit lnSpcReduction="10000"/>
          </a:bodyPr>
          <a:lstStyle/>
          <a:p>
            <a:pPr>
              <a:tabLst>
                <a:tab pos="0" algn="l"/>
              </a:tabLst>
            </a:pPr>
            <a:r>
              <a:rPr lang="en-GB" sz="4000" kern="0" spc="-1" dirty="0">
                <a:solidFill>
                  <a:schemeClr val="dk1"/>
                </a:solidFill>
                <a:latin typeface="Arial" panose="020B0604020202020204" pitchFamily="34" charset="0"/>
                <a:cs typeface="Arial" panose="020B0604020202020204" pitchFamily="34" charset="0"/>
              </a:rPr>
              <a:t>K-Nearest Neighbours(KNN)</a:t>
            </a:r>
            <a:endParaRPr lang="fr-FR" sz="4000" kern="0" spc="-1" dirty="0">
              <a:solidFill>
                <a:schemeClr val="dk1"/>
              </a:solidFill>
              <a:latin typeface="Arial" panose="020B0604020202020204" pitchFamily="34" charset="0"/>
              <a:cs typeface="Arial" panose="020B0604020202020204" pitchFamily="34" charset="0"/>
            </a:endParaRPr>
          </a:p>
        </p:txBody>
      </p:sp>
      <p:sp>
        <p:nvSpPr>
          <p:cNvPr id="5" name="Rectangle 1"/>
          <p:cNvSpPr>
            <a:spLocks noGrp="1" noChangeArrowheads="1"/>
          </p:cNvSpPr>
          <p:nvPr>
            <p:ph/>
          </p:nvPr>
        </p:nvSpPr>
        <p:spPr bwMode="auto">
          <a:xfrm>
            <a:off x="457200" y="1694587"/>
            <a:ext cx="5980176"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1" i="0" u="none" strike="noStrike" cap="none" normalizeH="0" baseline="0" dirty="0">
                <a:ln>
                  <a:noFill/>
                </a:ln>
                <a:solidFill>
                  <a:schemeClr val="bg1"/>
                </a:solidFill>
                <a:effectLst/>
                <a:latin typeface="Arial" panose="020B0604020202020204" pitchFamily="34" charset="0"/>
              </a:rPr>
              <a:t>Purpose:</a:t>
            </a:r>
            <a:r>
              <a:rPr kumimoji="0" lang="en-US" altLang="en-US" sz="1800" b="0" i="0" u="none" strike="noStrike" cap="none" normalizeH="0" baseline="0" dirty="0">
                <a:ln>
                  <a:noFill/>
                </a:ln>
                <a:solidFill>
                  <a:schemeClr val="bg1"/>
                </a:solidFill>
                <a:effectLst/>
                <a:latin typeface="Arial" panose="020B0604020202020204" pitchFamily="34" charset="0"/>
              </a:rPr>
              <a:t> Classifies a sample based on the majority class among its closest neighbors.</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1" i="0" u="none" strike="noStrike" cap="none" normalizeH="0" baseline="0" dirty="0">
                <a:ln>
                  <a:noFill/>
                </a:ln>
                <a:solidFill>
                  <a:schemeClr val="bg1"/>
                </a:solidFill>
                <a:effectLst/>
                <a:latin typeface="Arial" panose="020B0604020202020204" pitchFamily="34" charset="0"/>
              </a:rPr>
              <a:t>How it works:</a:t>
            </a:r>
            <a:r>
              <a:rPr kumimoji="0" lang="en-US" altLang="en-US" sz="1800" b="0" i="0" u="none" strike="noStrike" cap="none" normalizeH="0" baseline="0" dirty="0">
                <a:ln>
                  <a:noFill/>
                </a:ln>
                <a:solidFill>
                  <a:schemeClr val="bg1"/>
                </a:solidFill>
                <a:effectLst/>
                <a:latin typeface="Arial" panose="020B0604020202020204" pitchFamily="34" charset="0"/>
              </a:rPr>
              <a:t> For a new voice sample, it checks how the closest k samples are labeled.</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1" i="0" u="none" strike="noStrike" cap="none" normalizeH="0" baseline="0" dirty="0">
                <a:ln>
                  <a:noFill/>
                </a:ln>
                <a:solidFill>
                  <a:schemeClr val="bg1"/>
                </a:solidFill>
                <a:effectLst/>
                <a:latin typeface="Arial" panose="020B0604020202020204" pitchFamily="34" charset="0"/>
              </a:rPr>
              <a:t>Why it fits:</a:t>
            </a:r>
            <a:r>
              <a:rPr kumimoji="0" lang="en-US" altLang="en-US" sz="1800" b="0" i="0" u="none" strike="noStrike" cap="none" normalizeH="0" baseline="0" dirty="0">
                <a:ln>
                  <a:noFill/>
                </a:ln>
                <a:solidFill>
                  <a:schemeClr val="bg1"/>
                </a:solidFill>
                <a:effectLst/>
                <a:latin typeface="Arial" panose="020B0604020202020204" pitchFamily="34" charset="0"/>
              </a:rPr>
              <a:t> It's simple, but sensitive to noise and the choice of k.</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ceHolder 2"/>
          <p:cNvSpPr txBox="1"/>
          <p:nvPr/>
        </p:nvSpPr>
        <p:spPr>
          <a:xfrm>
            <a:off x="457200" y="386616"/>
            <a:ext cx="6782712" cy="774180"/>
          </a:xfrm>
          <a:prstGeom prst="rect">
            <a:avLst/>
          </a:prstGeom>
          <a:noFill/>
          <a:ln w="0">
            <a:noFill/>
          </a:ln>
        </p:spPr>
        <p:txBody>
          <a:bodyPr lIns="91440" tIns="91440" rIns="91440" bIns="91440" anchor="b">
            <a:normAutofit lnSpcReduction="10000"/>
          </a:bodyPr>
          <a:lstStyle/>
          <a:p>
            <a:pPr>
              <a:tabLst>
                <a:tab pos="0" algn="l"/>
              </a:tabLst>
            </a:pPr>
            <a:r>
              <a:rPr lang="fr-FR" sz="4000" kern="0" spc="-1" dirty="0" err="1">
                <a:solidFill>
                  <a:schemeClr val="dk1"/>
                </a:solidFill>
                <a:latin typeface="Arial" panose="020B0604020202020204" pitchFamily="34" charset="0"/>
                <a:cs typeface="Arial" panose="020B0604020202020204" pitchFamily="34" charset="0"/>
              </a:rPr>
              <a:t>Gaussian</a:t>
            </a:r>
            <a:r>
              <a:rPr lang="fr-FR" sz="4000" kern="0" spc="-1" dirty="0">
                <a:solidFill>
                  <a:schemeClr val="dk1"/>
                </a:solidFill>
                <a:latin typeface="Arial" panose="020B0604020202020204" pitchFamily="34" charset="0"/>
                <a:cs typeface="Arial" panose="020B0604020202020204" pitchFamily="34" charset="0"/>
              </a:rPr>
              <a:t> </a:t>
            </a:r>
            <a:r>
              <a:rPr lang="fr-FR" sz="4000" kern="0" spc="-1" dirty="0" err="1">
                <a:solidFill>
                  <a:schemeClr val="dk1"/>
                </a:solidFill>
                <a:latin typeface="Arial" panose="020B0604020202020204" pitchFamily="34" charset="0"/>
                <a:cs typeface="Arial" panose="020B0604020202020204" pitchFamily="34" charset="0"/>
              </a:rPr>
              <a:t>Naive</a:t>
            </a:r>
            <a:r>
              <a:rPr lang="fr-FR" sz="4000" kern="0" spc="-1" dirty="0">
                <a:solidFill>
                  <a:schemeClr val="dk1"/>
                </a:solidFill>
                <a:latin typeface="Arial" panose="020B0604020202020204" pitchFamily="34" charset="0"/>
                <a:cs typeface="Arial" panose="020B0604020202020204" pitchFamily="34" charset="0"/>
              </a:rPr>
              <a:t> Bayes</a:t>
            </a:r>
            <a:endParaRPr lang="fr-FR" sz="4000" kern="0" spc="-1" dirty="0">
              <a:solidFill>
                <a:schemeClr val="dk1"/>
              </a:solidFill>
              <a:latin typeface="Arial" panose="020B0604020202020204" pitchFamily="34" charset="0"/>
              <a:cs typeface="Arial" panose="020B0604020202020204" pitchFamily="34" charset="0"/>
            </a:endParaRPr>
          </a:p>
        </p:txBody>
      </p:sp>
      <p:sp>
        <p:nvSpPr>
          <p:cNvPr id="6" name="Rectangle 1"/>
          <p:cNvSpPr>
            <a:spLocks noGrp="1" noChangeArrowheads="1"/>
          </p:cNvSpPr>
          <p:nvPr>
            <p:ph/>
          </p:nvPr>
        </p:nvSpPr>
        <p:spPr bwMode="auto">
          <a:xfrm>
            <a:off x="457200" y="1679297"/>
            <a:ext cx="630936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1" i="0" u="none" strike="noStrike" cap="none" normalizeH="0" baseline="0" dirty="0">
                <a:ln>
                  <a:noFill/>
                </a:ln>
                <a:solidFill>
                  <a:schemeClr val="bg1"/>
                </a:solidFill>
                <a:effectLst/>
                <a:latin typeface="Arial" panose="020B0604020202020204" pitchFamily="34" charset="0"/>
              </a:rPr>
              <a:t>Purpose:</a:t>
            </a:r>
            <a:r>
              <a:rPr kumimoji="0" lang="en-US" altLang="en-US" sz="1800" b="0" i="0" u="none" strike="noStrike" cap="none" normalizeH="0" baseline="0" dirty="0">
                <a:ln>
                  <a:noFill/>
                </a:ln>
                <a:solidFill>
                  <a:schemeClr val="bg1"/>
                </a:solidFill>
                <a:effectLst/>
                <a:latin typeface="Arial" panose="020B0604020202020204" pitchFamily="34" charset="0"/>
              </a:rPr>
              <a:t> Predicts the class based on probability, assuming features follow a normal distribution and are independent.</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1" i="0" u="none" strike="noStrike" cap="none" normalizeH="0" baseline="0" dirty="0">
                <a:ln>
                  <a:noFill/>
                </a:ln>
                <a:solidFill>
                  <a:schemeClr val="bg1"/>
                </a:solidFill>
                <a:effectLst/>
                <a:latin typeface="Arial" panose="020B0604020202020204" pitchFamily="34" charset="0"/>
              </a:rPr>
              <a:t>How it works:</a:t>
            </a:r>
            <a:r>
              <a:rPr kumimoji="0" lang="en-US" altLang="en-US" sz="1800" b="0" i="0" u="none" strike="noStrike" cap="none" normalizeH="0" baseline="0" dirty="0">
                <a:ln>
                  <a:noFill/>
                </a:ln>
                <a:solidFill>
                  <a:schemeClr val="bg1"/>
                </a:solidFill>
                <a:effectLst/>
                <a:latin typeface="Arial" panose="020B0604020202020204" pitchFamily="34" charset="0"/>
              </a:rPr>
              <a:t> Applies Bayes' theorem with the assumption of Gaussian distribution.</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1800" b="1" i="0" u="none" strike="noStrike" cap="none" normalizeH="0" baseline="0" dirty="0">
                <a:ln>
                  <a:noFill/>
                </a:ln>
                <a:solidFill>
                  <a:schemeClr val="bg1"/>
                </a:solidFill>
                <a:effectLst/>
                <a:latin typeface="Arial" panose="020B0604020202020204" pitchFamily="34" charset="0"/>
              </a:rPr>
              <a:t>Why it fits:</a:t>
            </a:r>
            <a:r>
              <a:rPr kumimoji="0" lang="en-US" altLang="en-US" sz="1800" b="0" i="0" u="none" strike="noStrike" cap="none" normalizeH="0" baseline="0" dirty="0">
                <a:ln>
                  <a:noFill/>
                </a:ln>
                <a:solidFill>
                  <a:schemeClr val="bg1"/>
                </a:solidFill>
                <a:effectLst/>
                <a:latin typeface="Arial" panose="020B0604020202020204" pitchFamily="34" charset="0"/>
              </a:rPr>
              <a:t> Very fast and performs well with small datasets, even if the assumptions aren’t strictly met.</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876240" y="2533680"/>
            <a:ext cx="5676480" cy="99036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GB" sz="3800" b="1" strike="noStrike" spc="-1">
                <a:solidFill>
                  <a:schemeClr val="dk1"/>
                </a:solidFill>
                <a:latin typeface="Arial" panose="020B0604020202020204" pitchFamily="34" charset="0"/>
                <a:ea typeface="DM Sans"/>
                <a:cs typeface="Arial" panose="020B0604020202020204" pitchFamily="34" charset="0"/>
              </a:rPr>
              <a:t>Ensemble Methods</a:t>
            </a:r>
            <a:endParaRPr lang="fr-FR" sz="3800" b="0" strike="noStrike" spc="-1">
              <a:solidFill>
                <a:schemeClr val="dk1"/>
              </a:solidFill>
              <a:latin typeface="Arial" panose="020B0604020202020204" pitchFamily="34" charset="0"/>
              <a:cs typeface="Arial" panose="020B0604020202020204" pitchFamily="34" charset="0"/>
            </a:endParaRPr>
          </a:p>
        </p:txBody>
      </p:sp>
      <p:sp>
        <p:nvSpPr>
          <p:cNvPr id="69" name="PlaceHolder 2"/>
          <p:cNvSpPr>
            <a:spLocks noGrp="1"/>
          </p:cNvSpPr>
          <p:nvPr>
            <p:ph type="title"/>
          </p:nvPr>
        </p:nvSpPr>
        <p:spPr>
          <a:xfrm>
            <a:off x="1085760" y="1533600"/>
            <a:ext cx="914040" cy="914040"/>
          </a:xfrm>
          <a:prstGeom prst="rect">
            <a:avLst/>
          </a:prstGeom>
          <a:solidFill>
            <a:schemeClr val="dk1"/>
          </a:solidFill>
          <a:ln w="0">
            <a:noFill/>
          </a:ln>
        </p:spPr>
        <p:txBody>
          <a:bodyPr lIns="91440" tIns="91440" rIns="91440" bIns="91440" anchor="ctr">
            <a:normAutofit/>
          </a:bodyPr>
          <a:lstStyle/>
          <a:p>
            <a:pPr indent="0" algn="ctr">
              <a:lnSpc>
                <a:spcPct val="100000"/>
              </a:lnSpc>
              <a:buNone/>
              <a:tabLst>
                <a:tab pos="0" algn="l"/>
              </a:tabLst>
            </a:pPr>
            <a:r>
              <a:rPr lang="en-GB" sz="3000" b="1" strike="noStrike" spc="-1" dirty="0">
                <a:solidFill>
                  <a:schemeClr val="dk2"/>
                </a:solidFill>
                <a:latin typeface="DM Sans"/>
                <a:ea typeface="DM Sans"/>
              </a:rPr>
              <a:t>02</a:t>
            </a:r>
            <a:endParaRPr lang="fr-FR" sz="3000" b="0" strike="noStrike" spc="-1" dirty="0">
              <a:solidFill>
                <a:schemeClr val="dk1"/>
              </a:solidFill>
              <a:latin typeface="Arial" panose="020B0604020202020204"/>
            </a:endParaRPr>
          </a:p>
        </p:txBody>
      </p:sp>
    </p:spTree>
  </p:cSld>
  <p:clrMapOvr>
    <a:masterClrMapping/>
  </p:clrMapOvr>
</p:sld>
</file>

<file path=ppt/theme/theme1.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Medical Conference Style Presentation by Slidesgo">
  <a:themeElements>
    <a:clrScheme name="Simple Light">
      <a:dk1>
        <a:srgbClr val="04289B"/>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4285</Words>
  <Application>WPS Presentation</Application>
  <PresentationFormat>On-screen Show (16:9)</PresentationFormat>
  <Paragraphs>109</Paragraphs>
  <Slides>17</Slides>
  <Notes>0</Notes>
  <HiddenSlides>0</HiddenSlides>
  <MMClips>0</MMClips>
  <ScaleCrop>false</ScaleCrop>
  <HeadingPairs>
    <vt:vector size="6" baseType="variant">
      <vt:variant>
        <vt:lpstr>已用的字体</vt:lpstr>
      </vt:variant>
      <vt:variant>
        <vt:i4>12</vt:i4>
      </vt:variant>
      <vt:variant>
        <vt:lpstr>主题</vt:lpstr>
      </vt:variant>
      <vt:variant>
        <vt:i4>21</vt:i4>
      </vt:variant>
      <vt:variant>
        <vt:lpstr>幻灯片标题</vt:lpstr>
      </vt:variant>
      <vt:variant>
        <vt:i4>17</vt:i4>
      </vt:variant>
    </vt:vector>
  </HeadingPairs>
  <TitlesOfParts>
    <vt:vector size="50" baseType="lpstr">
      <vt:lpstr>Arial</vt:lpstr>
      <vt:lpstr>SimSun</vt:lpstr>
      <vt:lpstr>Wingdings</vt:lpstr>
      <vt:lpstr>Arial</vt:lpstr>
      <vt:lpstr>Symbol</vt:lpstr>
      <vt:lpstr>OpenSymbol</vt:lpstr>
      <vt:lpstr>DM Sans</vt:lpstr>
      <vt:lpstr>AMGDT</vt:lpstr>
      <vt:lpstr>Inter</vt:lpstr>
      <vt:lpstr>Microsoft YaHei</vt:lpstr>
      <vt:lpstr>Arial Unicode MS</vt:lpstr>
      <vt:lpstr>Calibri</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Medical Conference Style Presentation by Slidesgo</vt:lpstr>
      <vt:lpstr>Slidesgo Final Pages</vt:lpstr>
      <vt:lpstr>Slidesgo Final Pages</vt:lpstr>
      <vt:lpstr>Parkinson Disease Classification</vt:lpstr>
      <vt:lpstr>Presented by</vt:lpstr>
      <vt:lpstr>Introduction</vt:lpstr>
      <vt:lpstr>01</vt:lpstr>
      <vt:lpstr>Logistic Regression </vt:lpstr>
      <vt:lpstr>Support Vector Machine </vt:lpstr>
      <vt:lpstr>PowerPoint 演示文稿</vt:lpstr>
      <vt:lpstr>PowerPoint 演示文稿</vt:lpstr>
      <vt:lpstr>02</vt:lpstr>
      <vt:lpstr>PowerPoint 演示文稿</vt:lpstr>
      <vt:lpstr>Boosting Methods used</vt:lpstr>
      <vt:lpstr>PowerPoint 演示文稿</vt:lpstr>
      <vt:lpstr>03</vt:lpstr>
      <vt:lpstr>PowerPoint 演示文稿</vt:lpstr>
      <vt:lpstr>PowerPoint 演示文稿</vt:lpstr>
      <vt:lpstr>Conclusion</vt:lpstr>
      <vt:lpstr>PowerPoint 演示文稿</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Parkinson Disease Classification</dc:title>
  <dc:creator/>
  <cp:lastModifiedBy>1620_ABHISHEK KUMAR</cp:lastModifiedBy>
  <cp:revision>8</cp:revision>
  <dcterms:created xsi:type="dcterms:W3CDTF">2025-04-08T21:19:00Z</dcterms:created>
  <dcterms:modified xsi:type="dcterms:W3CDTF">2025-04-09T07:08:23Z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y fmtid="{D5CDD505-2E9C-101B-9397-08002B2CF9AE}" pid="3" name="ICV">
    <vt:lpwstr>0A3795DE24D54886B1D684F9ACB9F2CA_12</vt:lpwstr>
  </property>
  <property fmtid="{D5CDD505-2E9C-101B-9397-08002B2CF9AE}" pid="4" name="KSOProductBuildVer">
    <vt:lpwstr>2057-12.2.0.20341</vt:lpwstr>
  </property>
</Properties>
</file>